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9" r:id="rId3"/>
    <p:sldId id="257" r:id="rId4"/>
    <p:sldId id="260" r:id="rId5"/>
    <p:sldId id="258" r:id="rId6"/>
    <p:sldId id="269" r:id="rId7"/>
    <p:sldId id="265" r:id="rId8"/>
    <p:sldId id="270" r:id="rId9"/>
    <p:sldId id="271" r:id="rId10"/>
    <p:sldId id="272" r:id="rId11"/>
    <p:sldId id="264" r:id="rId12"/>
    <p:sldId id="262" r:id="rId13"/>
    <p:sldId id="261" r:id="rId14"/>
    <p:sldId id="263" r:id="rId15"/>
    <p:sldId id="266" r:id="rId16"/>
    <p:sldId id="268" r:id="rId17"/>
  </p:sldIdLst>
  <p:sldSz cx="10691813" cy="7559675"/>
  <p:notesSz cx="6858000" cy="9144000"/>
  <p:defaultTextStyle>
    <a:defPPr>
      <a:defRPr lang="en-US"/>
    </a:defPPr>
    <a:lvl1pPr marL="0" algn="l" defTabSz="457200" rtl="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0A15C55-8517-42AA-B614-E9B94910E393}"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  <a:fill>
          <a:solidFill>
            <a:schemeClr val="accent4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02" autoAdjust="0"/>
  </p:normalViewPr>
  <p:slideViewPr>
    <p:cSldViewPr showGuides="1">
      <p:cViewPr varScale="1">
        <p:scale>
          <a:sx n="68" d="100"/>
          <a:sy n="68" d="100"/>
        </p:scale>
        <p:origin x="1713" y="275"/>
      </p:cViewPr>
      <p:guideLst>
        <p:guide orient="horz" pos="2381"/>
        <p:guide pos="3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prstGeom prst="rect">
          <a:avLst/>
        </a:prstGeom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50" b="0" i="0" u="none" strike="noStrike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A6-4924-AD18-C7978FEAFAA4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Seria 2</c:v>
                </c:pt>
              </c:strCache>
            </c:strRef>
          </c:tx>
          <c:spPr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6A6-4924-AD18-C7978FEAFAA4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Seria 3</c:v>
                </c:pt>
              </c:strCache>
            </c:strRef>
          </c:tx>
          <c:spPr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6A6-4924-AD18-C7978FEAFA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1618853615"/>
        <c:axId val="1618869839"/>
      </c:barChart>
      <c:catAx>
        <c:axId val="16188536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 bwMode="auto">
          <a:prstGeom prst="rect">
            <a:avLst/>
          </a:prstGeom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Arial"/>
                <a:cs typeface="Arial"/>
              </a:defRPr>
            </a:pPr>
            <a:endParaRPr lang="pl-PL"/>
          </a:p>
        </c:txPr>
        <c:crossAx val="1618869839"/>
        <c:crosses val="autoZero"/>
        <c:auto val="1"/>
        <c:lblAlgn val="ctr"/>
        <c:lblOffset val="100"/>
        <c:noMultiLvlLbl val="0"/>
      </c:catAx>
      <c:valAx>
        <c:axId val="1618869839"/>
        <c:scaling>
          <c:orientation val="minMax"/>
        </c:scaling>
        <c:delete val="0"/>
        <c:axPos val="l"/>
        <c:majorGridlines>
          <c:spPr bwMode="auto">
            <a:prstGeom prst="rect">
              <a:avLst/>
            </a:prstGeom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prstGeom prst="rect">
            <a:avLst/>
          </a:prstGeom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Arial"/>
                <a:cs typeface="Arial"/>
              </a:defRPr>
            </a:pPr>
            <a:endParaRPr lang="pl-PL"/>
          </a:p>
        </c:txPr>
        <c:crossAx val="1618853615"/>
        <c:crosses val="autoZero"/>
        <c:crossBetween val="between"/>
      </c:valAx>
      <c:spPr>
        <a:prstGeom prst="rect">
          <a:avLst/>
        </a:prstGeom>
        <a:noFill/>
        <a:ln>
          <a:noFill/>
        </a:ln>
        <a:effectLst/>
      </c:spPr>
    </c:plotArea>
    <c:legend>
      <c:legendPos val="b"/>
      <c:overlay val="0"/>
      <c:spPr>
        <a:prstGeom prst="rect">
          <a:avLst/>
        </a:prstGeom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 bwMode="auto">
    <a:xfrm>
      <a:off x="1025525" y="1979613"/>
      <a:ext cx="6408613" cy="4679950"/>
    </a:xfrm>
    <a:prstGeom prst="rect">
      <a:avLst/>
    </a:prstGeom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prstGeom prst="rect">
          <a:avLst/>
        </a:prstGeom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50" b="0" i="0" u="none" strike="noStrike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FA-418C-818A-A0F7D1106473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Seria 2</c:v>
                </c:pt>
              </c:strCache>
            </c:strRef>
          </c:tx>
          <c:spPr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9FA-418C-818A-A0F7D1106473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Seria 3</c:v>
                </c:pt>
              </c:strCache>
            </c:strRef>
          </c:tx>
          <c:spPr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9FA-418C-818A-A0F7D11064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18853615"/>
        <c:axId val="1618869839"/>
      </c:barChart>
      <c:catAx>
        <c:axId val="16188536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 bwMode="auto">
          <a:prstGeom prst="rect">
            <a:avLst/>
          </a:prstGeom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Arial"/>
                <a:cs typeface="Arial"/>
              </a:defRPr>
            </a:pPr>
            <a:endParaRPr lang="pl-PL"/>
          </a:p>
        </c:txPr>
        <c:crossAx val="1618869839"/>
        <c:crosses val="autoZero"/>
        <c:auto val="1"/>
        <c:lblAlgn val="ctr"/>
        <c:lblOffset val="100"/>
        <c:noMultiLvlLbl val="0"/>
      </c:catAx>
      <c:valAx>
        <c:axId val="1618869839"/>
        <c:scaling>
          <c:orientation val="minMax"/>
        </c:scaling>
        <c:delete val="0"/>
        <c:axPos val="l"/>
        <c:majorGridlines>
          <c:spPr bwMode="auto">
            <a:prstGeom prst="rect">
              <a:avLst/>
            </a:prstGeom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prstGeom prst="rect">
            <a:avLst/>
          </a:prstGeom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Arial"/>
                <a:cs typeface="Arial"/>
              </a:defRPr>
            </a:pPr>
            <a:endParaRPr lang="pl-PL"/>
          </a:p>
        </c:txPr>
        <c:crossAx val="1618853615"/>
        <c:crosses val="autoZero"/>
        <c:crossBetween val="between"/>
      </c:valAx>
      <c:spPr>
        <a:prstGeom prst="rect">
          <a:avLst/>
        </a:prstGeom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</c:legendEntry>
      <c:overlay val="0"/>
      <c:spPr>
        <a:prstGeom prst="rect">
          <a:avLst/>
        </a:prstGeom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 bwMode="auto">
    <a:xfrm>
      <a:off x="1025525" y="1979613"/>
      <a:ext cx="8640763" cy="4679950"/>
    </a:xfrm>
    <a:prstGeom prst="rect">
      <a:avLst/>
    </a:prstGeom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prstGeom prst="rect">
          <a:avLst/>
        </a:prstGeom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50" b="0" i="0" u="none" strike="noStrike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dPt>
            <c:idx val="0"/>
            <c:bubble3D val="0"/>
            <c:spPr bwMode="auto"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7C5-4066-9D29-5D2C3E99B8F4}"/>
              </c:ext>
            </c:extLst>
          </c:dPt>
          <c:dPt>
            <c:idx val="1"/>
            <c:bubble3D val="0"/>
            <c:spPr bwMode="auto">
              <a:prstGeom prst="rect">
                <a:avLst/>
              </a:prstGeom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7C5-4066-9D29-5D2C3E99B8F4}"/>
              </c:ext>
            </c:extLst>
          </c:dPt>
          <c:dPt>
            <c:idx val="2"/>
            <c:bubble3D val="0"/>
            <c:spPr bwMode="auto">
              <a:prstGeom prst="rect">
                <a:avLst/>
              </a:prstGeom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7C5-4066-9D29-5D2C3E99B8F4}"/>
              </c:ext>
            </c:extLst>
          </c:dPt>
          <c:cat>
            <c:strRef>
              <c:f>Arkusz1!$A$2:$A$4</c:f>
              <c:strCache>
                <c:ptCount val="3"/>
                <c:pt idx="0">
                  <c:v>1. kwartał</c:v>
                </c:pt>
                <c:pt idx="1">
                  <c:v>2. kwartał</c:v>
                </c:pt>
                <c:pt idx="2">
                  <c:v>3. kwartał</c:v>
                </c:pt>
              </c:strCache>
            </c:strRef>
          </c:cat>
          <c:val>
            <c:numRef>
              <c:f>Arkusz1!$B$2:$B$4</c:f>
              <c:numCache>
                <c:formatCode>General</c:formatCode>
                <c:ptCount val="3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7C5-4066-9D29-5D2C3E99B8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prstGeom prst="rect">
          <a:avLst/>
        </a:prstGeom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</c:legendEntry>
      <c:overlay val="0"/>
      <c:spPr>
        <a:prstGeom prst="rect">
          <a:avLst/>
        </a:prstGeom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 bwMode="auto">
    <a:xfrm>
      <a:off x="1025525" y="1979613"/>
      <a:ext cx="7704757" cy="4679950"/>
    </a:xfrm>
    <a:prstGeom prst="rect">
      <a:avLst/>
    </a:prstGeom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prstGeom prst="rect">
          <a:avLst/>
        </a:prstGeom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50" b="0" i="0" u="none" strike="noStrike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 bwMode="auto">
            <a:prstGeom prst="rect">
              <a:avLst/>
            </a:prstGeom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F60-4EA3-918C-C79C9CCDBF3D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Seria 2</c:v>
                </c:pt>
              </c:strCache>
            </c:strRef>
          </c:tx>
          <c:spPr bwMode="auto">
            <a:prstGeom prst="rect">
              <a:avLst/>
            </a:prstGeom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F60-4EA3-918C-C79C9CCDBF3D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Seria 3</c:v>
                </c:pt>
              </c:strCache>
            </c:strRef>
          </c:tx>
          <c:spPr bwMode="auto">
            <a:prstGeom prst="rect">
              <a:avLst/>
            </a:prstGeom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F60-4EA3-918C-C79C9CCDBF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02970127"/>
        <c:axId val="1702966799"/>
      </c:lineChart>
      <c:catAx>
        <c:axId val="17029701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 bwMode="auto">
          <a:prstGeom prst="rect">
            <a:avLst/>
          </a:prstGeom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Arial"/>
                <a:cs typeface="Arial"/>
              </a:defRPr>
            </a:pPr>
            <a:endParaRPr lang="pl-PL"/>
          </a:p>
        </c:txPr>
        <c:crossAx val="1702966799"/>
        <c:crosses val="autoZero"/>
        <c:auto val="1"/>
        <c:lblAlgn val="ctr"/>
        <c:lblOffset val="100"/>
        <c:noMultiLvlLbl val="0"/>
      </c:catAx>
      <c:valAx>
        <c:axId val="1702966799"/>
        <c:scaling>
          <c:orientation val="minMax"/>
        </c:scaling>
        <c:delete val="0"/>
        <c:axPos val="l"/>
        <c:majorGridlines>
          <c:spPr bwMode="auto">
            <a:prstGeom prst="rect">
              <a:avLst/>
            </a:prstGeom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prstGeom prst="rect">
            <a:avLst/>
          </a:prstGeom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Arial"/>
                <a:cs typeface="Arial"/>
              </a:defRPr>
            </a:pPr>
            <a:endParaRPr lang="pl-PL"/>
          </a:p>
        </c:txPr>
        <c:crossAx val="1702970127"/>
        <c:crosses val="autoZero"/>
        <c:crossBetween val="between"/>
      </c:valAx>
      <c:spPr>
        <a:prstGeom prst="rect">
          <a:avLst/>
        </a:prstGeom>
        <a:noFill/>
        <a:ln>
          <a:noFill/>
        </a:ln>
        <a:effectLst/>
      </c:spPr>
    </c:plotArea>
    <c:legend>
      <c:legendPos val="b"/>
      <c:overlay val="0"/>
      <c:spPr>
        <a:prstGeom prst="rect">
          <a:avLst/>
        </a:prstGeom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 bwMode="auto">
    <a:xfrm>
      <a:off x="5345113" y="1979613"/>
      <a:ext cx="4321175" cy="4679950"/>
    </a:xfrm>
    <a:prstGeom prst="rect">
      <a:avLst/>
    </a:prstGeom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5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200"/>
  </cs:categoryAxis>
  <cs:chartArea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5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 bwMode="auto">
      <a:prstGeom prst="rect">
        <a:avLst/>
      </a:prstGeom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 bwMode="auto">
      <a:prstGeom prst="rect">
        <a:avLst/>
      </a:prstGeom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ln w="9525">
        <a:solidFill>
          <a:schemeClr val="phClr"/>
        </a:solidFill>
      </a:ln>
    </cs:spPr>
  </cs:dataPointMarker>
  <cs:dataPointMarkerLayout/>
  <cs:dataPointWireframe>
    <cs:lnRef idx="0">
      <cs:styleClr val="auto"/>
    </cs:lnRef>
    <cs:fillRef idx="1"/>
    <cs:effectRef idx="0"/>
    <cs:fontRef idx="minor">
      <a:schemeClr val="tx1"/>
    </cs:fontRef>
    <cs:spPr bwMode="auto">
      <a:prstGeom prst="rect">
        <a:avLst/>
      </a:prstGeom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200"/>
  </cs:dataTable>
  <cs:downBar>
    <cs:lnRef idx="0"/>
    <cs:fillRef idx="0"/>
    <cs:effectRef idx="0"/>
    <cs:fontRef idx="minor">
      <a:schemeClr val="dk1"/>
    </cs:fontRef>
    <cs:spPr bwMode="auto">
      <a:prstGeom prst="rect">
        <a:avLst/>
      </a:prstGeom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200"/>
  </cs:seriesAxis>
  <cs:series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50" b="0" spc="0"/>
  </cs:title>
  <cs:trendlin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200"/>
  </cs:trendlineLabel>
  <cs:upBar>
    <cs:lnRef idx="0"/>
    <cs:fillRef idx="0"/>
    <cs:effectRef idx="0"/>
    <cs:fontRef idx="minor">
      <a:schemeClr val="dk1"/>
    </cs:fontRef>
    <cs:spPr bwMode="auto">
      <a:prstGeom prst="rect">
        <a:avLst/>
      </a:prstGeom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200"/>
  </cs:valueAxis>
  <cs:wall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5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200"/>
  </cs:categoryAxis>
  <cs:chartArea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5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 bwMode="auto">
      <a:prstGeom prst="rect">
        <a:avLst/>
      </a:prstGeom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 bwMode="auto">
      <a:prstGeom prst="rect">
        <a:avLst/>
      </a:prstGeom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ln w="9525">
        <a:solidFill>
          <a:schemeClr val="phClr"/>
        </a:solidFill>
      </a:ln>
    </cs:spPr>
  </cs:dataPointMarker>
  <cs:dataPointMarkerLayout/>
  <cs:dataPointWireframe>
    <cs:lnRef idx="0">
      <cs:styleClr val="auto"/>
    </cs:lnRef>
    <cs:fillRef idx="1"/>
    <cs:effectRef idx="0"/>
    <cs:fontRef idx="minor">
      <a:schemeClr val="tx1"/>
    </cs:fontRef>
    <cs:spPr bwMode="auto">
      <a:prstGeom prst="rect">
        <a:avLst/>
      </a:prstGeom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200"/>
  </cs:dataTable>
  <cs:downBar>
    <cs:lnRef idx="0"/>
    <cs:fillRef idx="0"/>
    <cs:effectRef idx="0"/>
    <cs:fontRef idx="minor">
      <a:schemeClr val="dk1"/>
    </cs:fontRef>
    <cs:spPr bwMode="auto">
      <a:prstGeom prst="rect">
        <a:avLst/>
      </a:prstGeom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200"/>
  </cs:seriesAxis>
  <cs:series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50" b="0" spc="0"/>
  </cs:title>
  <cs:trendlin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200"/>
  </cs:trendlineLabel>
  <cs:upBar>
    <cs:lnRef idx="0"/>
    <cs:fillRef idx="0"/>
    <cs:effectRef idx="0"/>
    <cs:fontRef idx="minor">
      <a:schemeClr val="dk1"/>
    </cs:fontRef>
    <cs:spPr bwMode="auto">
      <a:prstGeom prst="rect">
        <a:avLst/>
      </a:prstGeom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200"/>
  </cs:valueAxis>
  <cs:wall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5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200"/>
  </cs:categoryAxis>
  <cs:chartArea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 bwMode="auto">
      <a:prstGeom prst="rect">
        <a:avLst/>
      </a:prstGeom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ln w="9525">
        <a:solidFill>
          <a:schemeClr val="phClr"/>
        </a:solidFill>
      </a:ln>
    </cs:spPr>
  </cs:dataPointMarker>
  <cs:dataPointMarkerLayout/>
  <cs:dataPointWirefram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200"/>
  </cs:dataTable>
  <cs:downBar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200"/>
  </cs:seriesAxis>
  <cs:series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50" b="0" spc="0"/>
  </cs:title>
  <cs:trendlin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200"/>
  </cs:trendlineLabel>
  <cs:upBar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200"/>
  </cs:valueAxis>
  <cs:wall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5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200"/>
  </cs:categoryAxis>
  <cs:chartArea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5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 bwMode="auto">
      <a:prstGeom prst="rect">
        <a:avLst/>
      </a:prstGeom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 bwMode="auto">
      <a:prstGeom prst="rect">
        <a:avLst/>
      </a:prstGeom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solidFill>
        <a:schemeClr val="phClr"/>
      </a:solidFill>
      <a:ln w="9525">
        <a:solidFill>
          <a:schemeClr val="phClr"/>
        </a:solidFill>
      </a:ln>
    </cs:spPr>
  </cs:dataPointMarker>
  <cs:dataPointMarkerLayout/>
  <cs:dataPointWireframe>
    <cs:lnRef idx="0">
      <cs:styleClr val="auto"/>
    </cs:lnRef>
    <cs:fillRef idx="1"/>
    <cs:effectRef idx="0"/>
    <cs:fontRef idx="minor">
      <a:schemeClr val="tx1"/>
    </cs:fontRef>
    <cs:spPr bwMode="auto">
      <a:prstGeom prst="rect">
        <a:avLst/>
      </a:prstGeom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200"/>
  </cs:dataTable>
  <cs:downBar>
    <cs:lnRef idx="0"/>
    <cs:fillRef idx="0"/>
    <cs:effectRef idx="0"/>
    <cs:fontRef idx="minor">
      <a:schemeClr val="dk1"/>
    </cs:fontRef>
    <cs:spPr bwMode="auto">
      <a:prstGeom prst="rect">
        <a:avLst/>
      </a:prstGeom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200"/>
  </cs:seriesAxis>
  <cs:series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50" b="0" spc="0"/>
  </cs:title>
  <cs:trendlin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200"/>
  </cs:trendlineLabel>
  <cs:upBar>
    <cs:lnRef idx="0"/>
    <cs:fillRef idx="0"/>
    <cs:effectRef idx="0"/>
    <cs:fontRef idx="minor">
      <a:schemeClr val="dk1"/>
    </cs:fontRef>
    <cs:spPr bwMode="auto">
      <a:prstGeom prst="rect">
        <a:avLst/>
      </a:prstGeom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200"/>
  </cs:valueAxis>
  <cs:wall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12476222" name="Symbol zastępczy nagłówka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96215257" name="Symbol zastępczy daty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EEEFF2B-0721-7148-92D1-1650B5B78E9F}" type="datetimeFigureOut">
              <a:rPr lang="pl-PL"/>
              <a:t>20.02.2026</a:t>
            </a:fld>
            <a:endParaRPr lang="pl-PL"/>
          </a:p>
        </p:txBody>
      </p:sp>
      <p:sp>
        <p:nvSpPr>
          <p:cNvPr id="1145133269" name="Symbol zastępczy obrazu slajdu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246187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pl-PL"/>
          </a:p>
        </p:txBody>
      </p:sp>
      <p:sp>
        <p:nvSpPr>
          <p:cNvPr id="1828018470" name="Symbol zastępczy notatek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pl-PL"/>
              <a:t>Kliknij, aby edytować style wzorca tekstu</a:t>
            </a:r>
            <a:endParaRPr/>
          </a:p>
          <a:p>
            <a:pPr lvl="1">
              <a:defRPr/>
            </a:pPr>
            <a:r>
              <a:rPr lang="pl-PL"/>
              <a:t>Drugi poziom</a:t>
            </a:r>
            <a:endParaRPr/>
          </a:p>
          <a:p>
            <a:pPr lvl="2">
              <a:defRPr/>
            </a:pPr>
            <a:r>
              <a:rPr lang="pl-PL"/>
              <a:t>Trzeci poziom</a:t>
            </a:r>
            <a:endParaRPr/>
          </a:p>
          <a:p>
            <a:pPr lvl="3">
              <a:defRPr/>
            </a:pPr>
            <a:r>
              <a:rPr lang="pl-PL"/>
              <a:t>Czwarty poziom</a:t>
            </a:r>
            <a:endParaRPr/>
          </a:p>
          <a:p>
            <a:pPr lvl="4">
              <a:defRPr/>
            </a:pPr>
            <a:r>
              <a:rPr lang="pl-PL"/>
              <a:t>Piąty poziom</a:t>
            </a:r>
            <a:endParaRPr/>
          </a:p>
        </p:txBody>
      </p:sp>
      <p:sp>
        <p:nvSpPr>
          <p:cNvPr id="1104958245" name="Symbol zastępczy stopki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4919367" name="Symbol zastępczy numeru slajdu 6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C02B4DB-5212-AD42-B2C1-BD19AC94D45E}" type="slidenum">
              <a:rPr lang="pl-PL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2433214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246188" y="1143000"/>
            <a:ext cx="4365625" cy="3086100"/>
          </a:xfrm>
        </p:spPr>
      </p:sp>
      <p:sp>
        <p:nvSpPr>
          <p:cNvPr id="1613649097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922204587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19DA456C-AA72-E1A6-970A-06460CEDC6FC}" type="slidenum">
              <a:rPr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2EEF3E-C04C-C1E2-525D-BC4A680C262C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89104896" name="Slide Image Placeholder 1">
            <a:extLst>
              <a:ext uri="{FF2B5EF4-FFF2-40B4-BE49-F238E27FC236}">
                <a16:creationId xmlns:a16="http://schemas.microsoft.com/office/drawing/2014/main" id="{15F4A241-5D48-6D61-70B8-8CE8B1200B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1246188" y="1143000"/>
            <a:ext cx="4365625" cy="3086100"/>
          </a:xfrm>
        </p:spPr>
      </p:sp>
      <p:sp>
        <p:nvSpPr>
          <p:cNvPr id="202712442" name="Notes Placeholder 2">
            <a:extLst>
              <a:ext uri="{FF2B5EF4-FFF2-40B4-BE49-F238E27FC236}">
                <a16:creationId xmlns:a16="http://schemas.microsoft.com/office/drawing/2014/main" id="{36CBE3CF-BFFB-E240-D8EA-4FFA771AD2E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639750365" name="Slide Number Placeholder 3">
            <a:extLst>
              <a:ext uri="{FF2B5EF4-FFF2-40B4-BE49-F238E27FC236}">
                <a16:creationId xmlns:a16="http://schemas.microsoft.com/office/drawing/2014/main" id="{79251063-A593-7CB8-FF66-43FD0392E9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15BE62FB-34E3-92AF-503F-CC1F2A022DEC}" type="slidenum">
              <a:rPr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8742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1829590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246188" y="1143000"/>
            <a:ext cx="4365625" cy="3086100"/>
          </a:xfrm>
        </p:spPr>
      </p:sp>
      <p:sp>
        <p:nvSpPr>
          <p:cNvPr id="750839796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9913241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C09F982D-066C-9606-862C-CC8D1DF70787}" type="slidenum">
              <a:rPr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0752223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246188" y="1143000"/>
            <a:ext cx="4365625" cy="3086100"/>
          </a:xfrm>
        </p:spPr>
      </p:sp>
      <p:sp>
        <p:nvSpPr>
          <p:cNvPr id="792106242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575257350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B2A6C715-22C9-DBF7-63C4-431D8CBAB45C}" type="slidenum">
              <a:rPr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7337536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246188" y="1143000"/>
            <a:ext cx="4365625" cy="3086100"/>
          </a:xfrm>
        </p:spPr>
      </p:sp>
      <p:sp>
        <p:nvSpPr>
          <p:cNvPr id="1419516318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2007479200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D95F4C1B-E8F0-D359-E584-2E2E1B9F79FD}" type="slidenum">
              <a:rPr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1198072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246188" y="1143000"/>
            <a:ext cx="4365625" cy="3086100"/>
          </a:xfrm>
        </p:spPr>
      </p:sp>
      <p:sp>
        <p:nvSpPr>
          <p:cNvPr id="1549129496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440589943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47853024-301C-98C6-CAF2-060F6F89D151}" type="slidenum">
              <a:rPr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970697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246188" y="1143000"/>
            <a:ext cx="4365625" cy="3086100"/>
          </a:xfrm>
        </p:spPr>
      </p:sp>
      <p:sp>
        <p:nvSpPr>
          <p:cNvPr id="844784912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251437873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A6554C8E-B16A-1462-A994-6C7947A4F5C0}" type="slidenum">
              <a:rPr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554043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246188" y="1143000"/>
            <a:ext cx="4365625" cy="3086100"/>
          </a:xfrm>
        </p:spPr>
      </p:sp>
      <p:sp>
        <p:nvSpPr>
          <p:cNvPr id="672372951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335369136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DAA97997-3764-FA77-CF71-E66FC0AFE164}" type="slidenum">
              <a:rPr/>
              <a:t>16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0710839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246188" y="1143000"/>
            <a:ext cx="4365625" cy="3086100"/>
          </a:xfrm>
        </p:spPr>
      </p:sp>
      <p:sp>
        <p:nvSpPr>
          <p:cNvPr id="691609518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329025598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6E87BC23-7402-4586-5D1B-3053E9C31D41}" type="slidenum">
              <a:rPr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926574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246188" y="1143000"/>
            <a:ext cx="4365625" cy="3086100"/>
          </a:xfrm>
        </p:spPr>
      </p:sp>
      <p:sp>
        <p:nvSpPr>
          <p:cNvPr id="500729500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86530462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99DDF0D-450F-2A6F-E637-BA5AABC267DE}" type="slidenum">
              <a:rPr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8910489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246188" y="1143000"/>
            <a:ext cx="4365625" cy="3086100"/>
          </a:xfrm>
        </p:spPr>
      </p:sp>
      <p:sp>
        <p:nvSpPr>
          <p:cNvPr id="202712442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639750365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15BE62FB-34E3-92AF-503F-CC1F2A022DEC}" type="slidenum">
              <a:rPr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584063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246188" y="1143000"/>
            <a:ext cx="4365625" cy="3086100"/>
          </a:xfrm>
        </p:spPr>
      </p:sp>
      <p:sp>
        <p:nvSpPr>
          <p:cNvPr id="800869096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726833472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C41CEDE6-B70D-9ED3-37AC-3E4E089A0F68}" type="slidenum">
              <a:rPr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079C09-F8D4-0EE1-327E-7BFE7A343FAF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89104896" name="Slide Image Placeholder 1">
            <a:extLst>
              <a:ext uri="{FF2B5EF4-FFF2-40B4-BE49-F238E27FC236}">
                <a16:creationId xmlns:a16="http://schemas.microsoft.com/office/drawing/2014/main" id="{5471F0B9-CDA9-75E5-7F9F-E8A5598DAA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1246188" y="1143000"/>
            <a:ext cx="4365625" cy="3086100"/>
          </a:xfrm>
        </p:spPr>
      </p:sp>
      <p:sp>
        <p:nvSpPr>
          <p:cNvPr id="202712442" name="Notes Placeholder 2">
            <a:extLst>
              <a:ext uri="{FF2B5EF4-FFF2-40B4-BE49-F238E27FC236}">
                <a16:creationId xmlns:a16="http://schemas.microsoft.com/office/drawing/2014/main" id="{7BD0A754-FD5B-0DB8-E95F-7F1C363B3F4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639750365" name="Slide Number Placeholder 3">
            <a:extLst>
              <a:ext uri="{FF2B5EF4-FFF2-40B4-BE49-F238E27FC236}">
                <a16:creationId xmlns:a16="http://schemas.microsoft.com/office/drawing/2014/main" id="{48A5E5F8-71E3-1328-E10C-AB0B16AA16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15BE62FB-34E3-92AF-503F-CC1F2A022DEC}" type="slidenum">
              <a:rPr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550147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8094556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246188" y="1143000"/>
            <a:ext cx="4365625" cy="3086100"/>
          </a:xfrm>
        </p:spPr>
      </p:sp>
      <p:sp>
        <p:nvSpPr>
          <p:cNvPr id="152124082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9624358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5E90BAE4-5202-4B5E-C48E-56E00FCA5F38}" type="slidenum">
              <a:rPr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621EC4-E39E-5D1E-9FEF-C54837408FEA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89104896" name="Slide Image Placeholder 1">
            <a:extLst>
              <a:ext uri="{FF2B5EF4-FFF2-40B4-BE49-F238E27FC236}">
                <a16:creationId xmlns:a16="http://schemas.microsoft.com/office/drawing/2014/main" id="{08ED4882-D55E-618E-661B-238425CEB1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1246188" y="1143000"/>
            <a:ext cx="4365625" cy="3086100"/>
          </a:xfrm>
        </p:spPr>
      </p:sp>
      <p:sp>
        <p:nvSpPr>
          <p:cNvPr id="202712442" name="Notes Placeholder 2">
            <a:extLst>
              <a:ext uri="{FF2B5EF4-FFF2-40B4-BE49-F238E27FC236}">
                <a16:creationId xmlns:a16="http://schemas.microsoft.com/office/drawing/2014/main" id="{37D13AAE-8512-8C0C-B4A1-9EE9F5045DF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639750365" name="Slide Number Placeholder 3">
            <a:extLst>
              <a:ext uri="{FF2B5EF4-FFF2-40B4-BE49-F238E27FC236}">
                <a16:creationId xmlns:a16="http://schemas.microsoft.com/office/drawing/2014/main" id="{D9F19B5A-5077-60CB-85E2-BEE4600746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15BE62FB-34E3-92AF-503F-CC1F2A022DEC}" type="slidenum">
              <a:rPr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706559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46B542-953A-3CE2-8CAC-29254DE8F62D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89104896" name="Slide Image Placeholder 1">
            <a:extLst>
              <a:ext uri="{FF2B5EF4-FFF2-40B4-BE49-F238E27FC236}">
                <a16:creationId xmlns:a16="http://schemas.microsoft.com/office/drawing/2014/main" id="{F5631888-D428-ED76-0DFA-783CBBDE33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1246188" y="1143000"/>
            <a:ext cx="4365625" cy="3086100"/>
          </a:xfrm>
        </p:spPr>
      </p:sp>
      <p:sp>
        <p:nvSpPr>
          <p:cNvPr id="202712442" name="Notes Placeholder 2">
            <a:extLst>
              <a:ext uri="{FF2B5EF4-FFF2-40B4-BE49-F238E27FC236}">
                <a16:creationId xmlns:a16="http://schemas.microsoft.com/office/drawing/2014/main" id="{EFF95D23-E113-888D-64EC-9EEC86330AF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639750365" name="Slide Number Placeholder 3">
            <a:extLst>
              <a:ext uri="{FF2B5EF4-FFF2-40B4-BE49-F238E27FC236}">
                <a16:creationId xmlns:a16="http://schemas.microsoft.com/office/drawing/2014/main" id="{BD73FDB5-5728-5E26-E78A-7D8E699EF5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15BE62FB-34E3-92AF-503F-CC1F2A022DEC}" type="slidenum">
              <a:rPr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97653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3.png"/><Relationship Id="rId4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3.png"/><Relationship Id="rId2" Type="http://schemas.openxmlformats.org/officeDocument/2006/relationships/image" Target="../media/image4.png"/><Relationship Id="rId16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9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image" Target="../media/image4.png"/><Relationship Id="rId16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6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3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3.png"/><Relationship Id="rId4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 userDrawn="1">
  <p:cSld name="Slajd tytułowy (długi tytuł)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40595779" name="Prostokąt 8"/>
          <p:cNvSpPr/>
          <p:nvPr userDrawn="1"/>
        </p:nvSpPr>
        <p:spPr bwMode="auto">
          <a:xfrm>
            <a:off x="1026613" y="1973818"/>
            <a:ext cx="8639675" cy="4326381"/>
          </a:xfrm>
          <a:prstGeom prst="rect">
            <a:avLst/>
          </a:prstGeom>
          <a:solidFill>
            <a:srgbClr val="0082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954090080" name="Prostokąt 10"/>
          <p:cNvSpPr/>
          <p:nvPr userDrawn="1"/>
        </p:nvSpPr>
        <p:spPr bwMode="auto">
          <a:xfrm>
            <a:off x="1" y="0"/>
            <a:ext cx="4986337" cy="2693908"/>
          </a:xfrm>
          <a:prstGeom prst="rect">
            <a:avLst/>
          </a:prstGeom>
          <a:solidFill>
            <a:srgbClr val="00A4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pl-PL"/>
          </a:p>
        </p:txBody>
      </p:sp>
      <p:pic>
        <p:nvPicPr>
          <p:cNvPr id="624645723" name="Obraz 12" descr="Obraz zawierający tekst&#10;&#10;Opis wygenerowany automatycznie"/>
          <p:cNvPicPr>
            <a:picLocks noChangeAspect="1"/>
          </p:cNvPicPr>
          <p:nvPr userDrawn="1"/>
        </p:nvPicPr>
        <p:blipFill rotWithShape="1">
          <a:blip r:embed="rId2"/>
          <a:stretch/>
        </p:blipFill>
        <p:spPr bwMode="auto">
          <a:xfrm>
            <a:off x="1026760" y="1973818"/>
            <a:ext cx="3959225" cy="720090"/>
          </a:xfrm>
          <a:prstGeom prst="rect">
            <a:avLst/>
          </a:prstGeom>
        </p:spPr>
      </p:pic>
      <p:pic>
        <p:nvPicPr>
          <p:cNvPr id="2059589212" name="Obraz 13"/>
          <p:cNvPicPr>
            <a:picLocks noChangeAspect="1"/>
          </p:cNvPicPr>
          <p:nvPr userDrawn="1"/>
        </p:nvPicPr>
        <p:blipFill rotWithShape="1">
          <a:blip r:embed="rId3">
            <a:alphaModFix amt="55000"/>
          </a:blip>
          <a:stretch/>
        </p:blipFill>
        <p:spPr bwMode="auto">
          <a:xfrm>
            <a:off x="597632" y="540402"/>
            <a:ext cx="1080000" cy="1080000"/>
          </a:xfrm>
          <a:prstGeom prst="rect">
            <a:avLst/>
          </a:prstGeom>
        </p:spPr>
      </p:pic>
      <p:pic>
        <p:nvPicPr>
          <p:cNvPr id="375157293" name="Obraz 14"/>
          <p:cNvPicPr>
            <a:picLocks noChangeAspect="1"/>
          </p:cNvPicPr>
          <p:nvPr userDrawn="1"/>
        </p:nvPicPr>
        <p:blipFill rotWithShape="1">
          <a:blip r:embed="rId4">
            <a:alphaModFix amt="55000"/>
          </a:blip>
          <a:stretch/>
        </p:blipFill>
        <p:spPr bwMode="auto">
          <a:xfrm>
            <a:off x="2105788" y="540402"/>
            <a:ext cx="1080000" cy="1080000"/>
          </a:xfrm>
          <a:prstGeom prst="rect">
            <a:avLst/>
          </a:prstGeom>
        </p:spPr>
      </p:pic>
      <p:pic>
        <p:nvPicPr>
          <p:cNvPr id="814105887" name="Obraz 15"/>
          <p:cNvPicPr>
            <a:picLocks noChangeAspect="1"/>
          </p:cNvPicPr>
          <p:nvPr userDrawn="1"/>
        </p:nvPicPr>
        <p:blipFill rotWithShape="1">
          <a:blip r:embed="rId5">
            <a:alphaModFix amt="55000"/>
          </a:blip>
          <a:stretch/>
        </p:blipFill>
        <p:spPr bwMode="auto">
          <a:xfrm>
            <a:off x="3613944" y="540402"/>
            <a:ext cx="1080000" cy="1080000"/>
          </a:xfrm>
          <a:prstGeom prst="rect">
            <a:avLst/>
          </a:prstGeom>
        </p:spPr>
      </p:pic>
      <p:sp>
        <p:nvSpPr>
          <p:cNvPr id="1505890074" name="Title 1"/>
          <p:cNvSpPr>
            <a:spLocks noGrp="1"/>
          </p:cNvSpPr>
          <p:nvPr>
            <p:ph type="ctrTitle"/>
          </p:nvPr>
        </p:nvSpPr>
        <p:spPr bwMode="auto">
          <a:xfrm>
            <a:off x="1385877" y="3059113"/>
            <a:ext cx="7920115" cy="1107677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pPr>
              <a:defRPr/>
            </a:pPr>
            <a:r>
              <a:rPr lang="pl-PL"/>
              <a:t>Kliknij, aby edytować styl</a:t>
            </a:r>
            <a:endParaRPr lang="en-US"/>
          </a:p>
        </p:txBody>
      </p:sp>
      <p:sp>
        <p:nvSpPr>
          <p:cNvPr id="2110557416" name="Subtitle 2"/>
          <p:cNvSpPr>
            <a:spLocks noGrp="1"/>
          </p:cNvSpPr>
          <p:nvPr>
            <p:ph type="subTitle" idx="1"/>
          </p:nvPr>
        </p:nvSpPr>
        <p:spPr bwMode="auto"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0"/>
            </a:lvl2pPr>
            <a:lvl3pPr marL="1007943" indent="0" algn="ctr">
              <a:buNone/>
              <a:defRPr sz="2000"/>
            </a:lvl3pPr>
            <a:lvl4pPr marL="1511915" indent="0" algn="ctr">
              <a:buNone/>
              <a:defRPr sz="1750"/>
            </a:lvl4pPr>
            <a:lvl5pPr marL="2015886" indent="0" algn="ctr">
              <a:buNone/>
              <a:defRPr sz="1750"/>
            </a:lvl5pPr>
            <a:lvl6pPr marL="2519858" indent="0" algn="ctr">
              <a:buNone/>
              <a:defRPr sz="1750"/>
            </a:lvl6pPr>
            <a:lvl7pPr marL="3023829" indent="0" algn="ctr">
              <a:buNone/>
              <a:defRPr sz="1750"/>
            </a:lvl7pPr>
            <a:lvl8pPr marL="3527801" indent="0" algn="ctr">
              <a:buNone/>
              <a:defRPr sz="1750"/>
            </a:lvl8pPr>
            <a:lvl9pPr marL="4031772" indent="0" algn="ctr">
              <a:buNone/>
              <a:defRPr sz="1750"/>
            </a:lvl9pPr>
          </a:lstStyle>
          <a:p>
            <a:pPr>
              <a:defRPr/>
            </a:pPr>
            <a:r>
              <a:rPr lang="pl-PL"/>
              <a:t>Kliknij, aby edytować styl wzorca podtytułu</a:t>
            </a:r>
            <a:endParaRPr lang="en-US"/>
          </a:p>
        </p:txBody>
      </p:sp>
      <p:sp>
        <p:nvSpPr>
          <p:cNvPr id="1925478784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/>
                <a:ea typeface="Open Sans"/>
                <a:cs typeface="Open Sans"/>
              </a:defRPr>
            </a:lvl1pPr>
          </a:lstStyle>
          <a:p>
            <a:pPr>
              <a:defRPr/>
            </a:pPr>
            <a:fld id="{D2A3D249-6366-4532-95C2-9DDC07D17B44}" type="datetime1">
              <a:rPr lang="pl-PL"/>
              <a:t>20.02.2026</a:t>
            </a:fld>
            <a:endParaRPr lang="pl-PL"/>
          </a:p>
        </p:txBody>
      </p:sp>
      <p:pic>
        <p:nvPicPr>
          <p:cNvPr id="1180351607" name="Obraz 7"/>
          <p:cNvPicPr>
            <a:picLocks noChangeAspect="1"/>
          </p:cNvPicPr>
          <p:nvPr userDrawn="1"/>
        </p:nvPicPr>
        <p:blipFill rotWithShape="1">
          <a:blip r:embed="rId6"/>
          <a:stretch/>
        </p:blipFill>
        <p:spPr bwMode="auto">
          <a:xfrm>
            <a:off x="792000" y="6371047"/>
            <a:ext cx="1621258" cy="949192"/>
          </a:xfrm>
          <a:prstGeom prst="rect">
            <a:avLst/>
          </a:prstGeom>
        </p:spPr>
      </p:pic>
      <p:pic>
        <p:nvPicPr>
          <p:cNvPr id="1127501644" name="Obraz 9"/>
          <p:cNvPicPr>
            <a:picLocks noChangeAspect="1"/>
          </p:cNvPicPr>
          <p:nvPr userDrawn="1"/>
        </p:nvPicPr>
        <p:blipFill rotWithShape="1">
          <a:blip r:embed="rId7"/>
          <a:stretch/>
        </p:blipFill>
        <p:spPr bwMode="auto">
          <a:xfrm>
            <a:off x="7272000" y="6371047"/>
            <a:ext cx="2633371" cy="949192"/>
          </a:xfrm>
          <a:prstGeom prst="rect">
            <a:avLst/>
          </a:prstGeom>
        </p:spPr>
      </p:pic>
      <p:pic>
        <p:nvPicPr>
          <p:cNvPr id="1392755863" name="Obraz 11"/>
          <p:cNvPicPr>
            <a:picLocks noChangeAspect="1"/>
          </p:cNvPicPr>
          <p:nvPr userDrawn="1"/>
        </p:nvPicPr>
        <p:blipFill rotWithShape="1">
          <a:blip r:embed="rId8"/>
          <a:stretch/>
        </p:blipFill>
        <p:spPr bwMode="auto">
          <a:xfrm>
            <a:off x="3722743" y="6370378"/>
            <a:ext cx="2239772" cy="95053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Slajd - tytuł + zdjęcie + zawartość z paskiem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75920392" name="Title 1"/>
          <p:cNvSpPr>
            <a:spLocks noGrp="1"/>
          </p:cNvSpPr>
          <p:nvPr>
            <p:ph type="title"/>
          </p:nvPr>
        </p:nvSpPr>
        <p:spPr bwMode="auto">
          <a:xfrm>
            <a:off x="5345906" y="899836"/>
            <a:ext cx="4320000" cy="1080001"/>
          </a:xfrm>
        </p:spPr>
        <p:txBody>
          <a:bodyPr/>
          <a:lstStyle/>
          <a:p>
            <a:pPr>
              <a:defRPr/>
            </a:pPr>
            <a:r>
              <a:rPr lang="pl-PL"/>
              <a:t>Kliknij, aby edytować styl</a:t>
            </a:r>
            <a:endParaRPr lang="en-US"/>
          </a:p>
        </p:txBody>
      </p:sp>
      <p:sp>
        <p:nvSpPr>
          <p:cNvPr id="1793784882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5345906" y="1979836"/>
            <a:ext cx="4320382" cy="4680002"/>
          </a:xfrm>
        </p:spPr>
        <p:txBody>
          <a:bodyPr/>
          <a:lstStyle/>
          <a:p>
            <a:pPr lvl="0">
              <a:defRPr/>
            </a:pPr>
            <a:r>
              <a:rPr lang="pl-PL"/>
              <a:t>Kliknij, aby edytować style wzorca tekstu</a:t>
            </a:r>
            <a:endParaRPr/>
          </a:p>
          <a:p>
            <a:pPr lvl="1">
              <a:defRPr/>
            </a:pPr>
            <a:r>
              <a:rPr lang="pl-PL"/>
              <a:t>Drugi poziom</a:t>
            </a:r>
            <a:endParaRPr/>
          </a:p>
          <a:p>
            <a:pPr lvl="2">
              <a:defRPr/>
            </a:pPr>
            <a:r>
              <a:rPr lang="pl-PL"/>
              <a:t>Trzeci poziom</a:t>
            </a:r>
            <a:endParaRPr/>
          </a:p>
        </p:txBody>
      </p:sp>
      <p:sp>
        <p:nvSpPr>
          <p:cNvPr id="1197734390" name="Symbol zastępczy numeru slajdu 4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EB4015AA-59F6-416B-87A6-8E3D940284E2}" type="slidenum">
              <a:rPr lang="pl-PL"/>
              <a:t>‹#›</a:t>
            </a:fld>
            <a:endParaRPr lang="pl-PL"/>
          </a:p>
        </p:txBody>
      </p:sp>
      <p:sp>
        <p:nvSpPr>
          <p:cNvPr id="1868367866" name="Symbol zastępczy obrazu 6"/>
          <p:cNvSpPr>
            <a:spLocks noGrp="1"/>
          </p:cNvSpPr>
          <p:nvPr>
            <p:ph type="pic" sz="quarter" idx="11"/>
          </p:nvPr>
        </p:nvSpPr>
        <p:spPr bwMode="auto">
          <a:xfrm>
            <a:off x="0" y="900113"/>
            <a:ext cx="4986338" cy="57597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buFont typeface="Arial"/>
              <a:buNone/>
              <a:defRPr sz="1000"/>
            </a:lvl1pPr>
          </a:lstStyle>
          <a:p>
            <a:pPr>
              <a:defRPr/>
            </a:pPr>
            <a:r>
              <a:rPr lang="pl-PL"/>
              <a:t>Kliknij ikonę, aby dodać obraz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 userDrawn="1">
  <p:cSld name="1_Slajd - tytuł + zawartość bez paska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73205079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pl-PL"/>
              <a:t>Kliknij, aby edytować styl</a:t>
            </a:r>
            <a:endParaRPr lang="en-US"/>
          </a:p>
        </p:txBody>
      </p:sp>
      <p:sp>
        <p:nvSpPr>
          <p:cNvPr id="108496756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pl-PL"/>
              <a:t>Kliknij, aby edytować style wzorca tekstu</a:t>
            </a:r>
            <a:endParaRPr/>
          </a:p>
          <a:p>
            <a:pPr lvl="1">
              <a:defRPr/>
            </a:pPr>
            <a:r>
              <a:rPr lang="pl-PL"/>
              <a:t>Drugi poziom</a:t>
            </a:r>
            <a:endParaRPr/>
          </a:p>
          <a:p>
            <a:pPr lvl="2">
              <a:defRPr/>
            </a:pPr>
            <a:r>
              <a:rPr lang="pl-PL"/>
              <a:t>Trzeci poziom</a:t>
            </a:r>
            <a:endParaRPr/>
          </a:p>
        </p:txBody>
      </p:sp>
      <p:sp>
        <p:nvSpPr>
          <p:cNvPr id="855112068" name="Symbol zastępczy numeru slajdu 4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EB4015AA-59F6-416B-87A6-8E3D940284E2}" type="slidenum">
              <a:rPr lang="pl-PL"/>
              <a:t>‹#›</a:t>
            </a:fld>
            <a:endParaRPr lang="pl-PL"/>
          </a:p>
        </p:txBody>
      </p:sp>
      <p:sp>
        <p:nvSpPr>
          <p:cNvPr id="446624681" name="Prostokąt 5"/>
          <p:cNvSpPr/>
          <p:nvPr userDrawn="1"/>
        </p:nvSpPr>
        <p:spPr bwMode="auto">
          <a:xfrm>
            <a:off x="8585546" y="7380288"/>
            <a:ext cx="1080742" cy="179388"/>
          </a:xfrm>
          <a:prstGeom prst="rect">
            <a:avLst/>
          </a:prstGeom>
          <a:solidFill>
            <a:srgbClr val="0082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Obj" preserve="1" userDrawn="1">
  <p:cSld name="1_Slajd - tytuł + 2 elementy zawartości bez paska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8287742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pl-PL"/>
              <a:t>Kliknij, aby edytować styl</a:t>
            </a:r>
            <a:endParaRPr lang="en-US"/>
          </a:p>
        </p:txBody>
      </p:sp>
      <p:sp>
        <p:nvSpPr>
          <p:cNvPr id="569078386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1025906" y="1979836"/>
            <a:ext cx="4140000" cy="4680018"/>
          </a:xfrm>
        </p:spPr>
        <p:txBody>
          <a:bodyPr/>
          <a:lstStyle/>
          <a:p>
            <a:pPr lvl="0">
              <a:defRPr/>
            </a:pPr>
            <a:r>
              <a:rPr lang="pl-PL"/>
              <a:t>Kliknij, aby edytować style wzorca tekstu</a:t>
            </a:r>
            <a:endParaRPr/>
          </a:p>
          <a:p>
            <a:pPr lvl="1">
              <a:defRPr/>
            </a:pPr>
            <a:r>
              <a:rPr lang="pl-PL"/>
              <a:t>Drugi poziom</a:t>
            </a:r>
            <a:endParaRPr/>
          </a:p>
          <a:p>
            <a:pPr lvl="2">
              <a:defRPr/>
            </a:pPr>
            <a:r>
              <a:rPr lang="pl-PL"/>
              <a:t>Trzeci poziom</a:t>
            </a:r>
            <a:endParaRPr/>
          </a:p>
        </p:txBody>
      </p:sp>
      <p:sp>
        <p:nvSpPr>
          <p:cNvPr id="814647566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5525906" y="1979613"/>
            <a:ext cx="4140000" cy="4680226"/>
          </a:xfrm>
        </p:spPr>
        <p:txBody>
          <a:bodyPr/>
          <a:lstStyle/>
          <a:p>
            <a:pPr lvl="0">
              <a:defRPr/>
            </a:pPr>
            <a:r>
              <a:rPr lang="pl-PL"/>
              <a:t>Kliknij, aby edytować style wzorca tekstu</a:t>
            </a:r>
            <a:endParaRPr/>
          </a:p>
          <a:p>
            <a:pPr lvl="1">
              <a:defRPr/>
            </a:pPr>
            <a:r>
              <a:rPr lang="pl-PL"/>
              <a:t>Drugi poziom</a:t>
            </a:r>
            <a:endParaRPr/>
          </a:p>
          <a:p>
            <a:pPr lvl="2">
              <a:defRPr/>
            </a:pPr>
            <a:r>
              <a:rPr lang="pl-PL"/>
              <a:t>Trzeci poziom</a:t>
            </a:r>
            <a:endParaRPr/>
          </a:p>
        </p:txBody>
      </p:sp>
      <p:sp>
        <p:nvSpPr>
          <p:cNvPr id="512527140" name="Symbol zastępczy numeru slajdu 4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EB4015AA-59F6-416B-87A6-8E3D940284E2}" type="slidenum">
              <a:rPr lang="pl-PL"/>
              <a:t>‹#›</a:t>
            </a:fld>
            <a:endParaRPr lang="pl-PL"/>
          </a:p>
        </p:txBody>
      </p:sp>
      <p:sp>
        <p:nvSpPr>
          <p:cNvPr id="1254928624" name="Prostokąt 5"/>
          <p:cNvSpPr/>
          <p:nvPr userDrawn="1"/>
        </p:nvSpPr>
        <p:spPr bwMode="auto"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pl-P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Slajd końcow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20601374" name="Prostokąt 11"/>
          <p:cNvSpPr/>
          <p:nvPr userDrawn="1"/>
        </p:nvSpPr>
        <p:spPr bwMode="auto">
          <a:xfrm>
            <a:off x="2465388" y="4500563"/>
            <a:ext cx="8226426" cy="1799636"/>
          </a:xfrm>
          <a:prstGeom prst="rect">
            <a:avLst/>
          </a:prstGeom>
          <a:solidFill>
            <a:srgbClr val="0082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72922896" name="Symbol zastępczy obrazu 10"/>
          <p:cNvSpPr>
            <a:spLocks noGrp="1"/>
          </p:cNvSpPr>
          <p:nvPr>
            <p:ph type="pic" sz="quarter" idx="10"/>
          </p:nvPr>
        </p:nvSpPr>
        <p:spPr bwMode="auto">
          <a:xfrm>
            <a:off x="1025525" y="0"/>
            <a:ext cx="8640763" cy="5221288"/>
          </a:xfrm>
          <a:custGeom>
            <a:avLst/>
            <a:gdLst>
              <a:gd name="connsiteX0" fmla="*/ 0 w 8640763"/>
              <a:gd name="connsiteY0" fmla="*/ 0 h 5221288"/>
              <a:gd name="connsiteX1" fmla="*/ 8640763 w 8640763"/>
              <a:gd name="connsiteY1" fmla="*/ 0 h 5221288"/>
              <a:gd name="connsiteX2" fmla="*/ 8640763 w 8640763"/>
              <a:gd name="connsiteY2" fmla="*/ 4500563 h 5221288"/>
              <a:gd name="connsiteX3" fmla="*/ 1439863 w 8640763"/>
              <a:gd name="connsiteY3" fmla="*/ 4500563 h 5221288"/>
              <a:gd name="connsiteX4" fmla="*/ 1439863 w 8640763"/>
              <a:gd name="connsiteY4" fmla="*/ 5221288 h 5221288"/>
              <a:gd name="connsiteX5" fmla="*/ 0 w 8640763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40763" h="5221288" extrusionOk="0">
                <a:moveTo>
                  <a:pt x="0" y="0"/>
                </a:moveTo>
                <a:lnTo>
                  <a:pt x="8640763" y="0"/>
                </a:lnTo>
                <a:lnTo>
                  <a:pt x="8640763" y="4500563"/>
                </a:lnTo>
                <a:lnTo>
                  <a:pt x="1439863" y="4500563"/>
                </a:lnTo>
                <a:lnTo>
                  <a:pt x="1439863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/>
              <a:buNone/>
              <a:defRPr sz="1000"/>
            </a:lvl1pPr>
          </a:lstStyle>
          <a:p>
            <a:pPr>
              <a:defRPr/>
            </a:pPr>
            <a:r>
              <a:rPr lang="pl-PL"/>
              <a:t>Kliknij ikonę, aby dodać obraz</a:t>
            </a:r>
          </a:p>
        </p:txBody>
      </p:sp>
      <p:pic>
        <p:nvPicPr>
          <p:cNvPr id="15567236" name="Obraz 6" descr="Obraz zawierający tekst&#10;&#10;Opis wygenerowany automatycznie"/>
          <p:cNvPicPr>
            <a:picLocks noChangeAspect="1"/>
          </p:cNvPicPr>
          <p:nvPr userDrawn="1"/>
        </p:nvPicPr>
        <p:blipFill rotWithShape="1">
          <a:blip r:embed="rId2"/>
          <a:stretch/>
        </p:blipFill>
        <p:spPr bwMode="auto">
          <a:xfrm>
            <a:off x="2466975" y="4500563"/>
            <a:ext cx="3959225" cy="720090"/>
          </a:xfrm>
          <a:prstGeom prst="rect">
            <a:avLst/>
          </a:prstGeom>
        </p:spPr>
      </p:pic>
      <p:sp>
        <p:nvSpPr>
          <p:cNvPr id="930562905" name="Tytuł 1"/>
          <p:cNvSpPr>
            <a:spLocks noGrp="1"/>
          </p:cNvSpPr>
          <p:nvPr>
            <p:ph type="title"/>
          </p:nvPr>
        </p:nvSpPr>
        <p:spPr bwMode="auto">
          <a:xfrm>
            <a:off x="2825750" y="5593629"/>
            <a:ext cx="7559675" cy="705572"/>
          </a:xfrm>
        </p:spPr>
        <p:txBody>
          <a:bodyPr/>
          <a:lstStyle/>
          <a:p>
            <a:pPr>
              <a:defRPr/>
            </a:pPr>
            <a:r>
              <a:rPr lang="pl-PL"/>
              <a:t>Kliknij, aby edytować styl</a:t>
            </a:r>
          </a:p>
        </p:txBody>
      </p:sp>
      <p:pic>
        <p:nvPicPr>
          <p:cNvPr id="2084678919" name="Obraz 8" descr="flaga Unii Europejskie z dopiskiem dofinansowane przez Unię Europejską"/>
          <p:cNvPicPr>
            <a:picLocks noChangeAspect="1"/>
          </p:cNvPicPr>
          <p:nvPr userDrawn="1"/>
        </p:nvPicPr>
        <p:blipFill rotWithShape="1">
          <a:blip r:embed="rId3"/>
          <a:stretch/>
        </p:blipFill>
        <p:spPr bwMode="auto">
          <a:xfrm>
            <a:off x="7272000" y="6371047"/>
            <a:ext cx="2633371" cy="949192"/>
          </a:xfrm>
          <a:prstGeom prst="rect">
            <a:avLst/>
          </a:prstGeom>
        </p:spPr>
      </p:pic>
      <p:pic>
        <p:nvPicPr>
          <p:cNvPr id="742411211" name="Obraz 9" descr="barwy RP"/>
          <p:cNvPicPr>
            <a:picLocks noChangeAspect="1"/>
          </p:cNvPicPr>
          <p:nvPr userDrawn="1"/>
        </p:nvPicPr>
        <p:blipFill rotWithShape="1">
          <a:blip r:embed="rId4"/>
          <a:stretch/>
        </p:blipFill>
        <p:spPr bwMode="auto">
          <a:xfrm>
            <a:off x="3722743" y="6370378"/>
            <a:ext cx="2239772" cy="950531"/>
          </a:xfrm>
          <a:prstGeom prst="rect">
            <a:avLst/>
          </a:prstGeom>
        </p:spPr>
      </p:pic>
      <p:pic>
        <p:nvPicPr>
          <p:cNvPr id="1685358908" name="Obraz 12"/>
          <p:cNvPicPr>
            <a:picLocks noChangeAspect="1"/>
          </p:cNvPicPr>
          <p:nvPr userDrawn="1"/>
        </p:nvPicPr>
        <p:blipFill rotWithShape="1">
          <a:blip r:embed="rId5"/>
          <a:stretch/>
        </p:blipFill>
        <p:spPr bwMode="auto">
          <a:xfrm>
            <a:off x="746618" y="6370378"/>
            <a:ext cx="2509342" cy="94919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 userDrawn="1">
  <p:cSld name="2_Slajd tytułowy (długi tytuł)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50279468" name="Prostokąt 8"/>
          <p:cNvSpPr/>
          <p:nvPr userDrawn="1"/>
        </p:nvSpPr>
        <p:spPr bwMode="auto">
          <a:xfrm>
            <a:off x="1025525" y="1983572"/>
            <a:ext cx="8640763" cy="4316627"/>
          </a:xfrm>
          <a:prstGeom prst="rect">
            <a:avLst/>
          </a:prstGeom>
          <a:solidFill>
            <a:srgbClr val="0082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452512690" name="Prostokąt 10"/>
          <p:cNvSpPr/>
          <p:nvPr userDrawn="1"/>
        </p:nvSpPr>
        <p:spPr bwMode="auto">
          <a:xfrm>
            <a:off x="1" y="0"/>
            <a:ext cx="4986337" cy="2693908"/>
          </a:xfrm>
          <a:prstGeom prst="rect">
            <a:avLst/>
          </a:prstGeom>
          <a:solidFill>
            <a:srgbClr val="00A4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pl-PL"/>
          </a:p>
        </p:txBody>
      </p:sp>
      <p:pic>
        <p:nvPicPr>
          <p:cNvPr id="1559953373" name="Obraz 12" descr="Obraz zawierający tekst&#10;&#10;Opis wygenerowany automatycznie"/>
          <p:cNvPicPr>
            <a:picLocks noChangeAspect="1"/>
          </p:cNvPicPr>
          <p:nvPr userDrawn="1"/>
        </p:nvPicPr>
        <p:blipFill rotWithShape="1">
          <a:blip r:embed="rId2"/>
          <a:stretch/>
        </p:blipFill>
        <p:spPr bwMode="auto">
          <a:xfrm>
            <a:off x="1025525" y="1983572"/>
            <a:ext cx="3959225" cy="720090"/>
          </a:xfrm>
          <a:prstGeom prst="rect">
            <a:avLst/>
          </a:prstGeom>
        </p:spPr>
      </p:pic>
      <p:sp>
        <p:nvSpPr>
          <p:cNvPr id="1536422357" name="Title 1"/>
          <p:cNvSpPr>
            <a:spLocks noGrp="1"/>
          </p:cNvSpPr>
          <p:nvPr>
            <p:ph type="ctrTitle"/>
          </p:nvPr>
        </p:nvSpPr>
        <p:spPr bwMode="auto">
          <a:xfrm>
            <a:off x="1385877" y="3070227"/>
            <a:ext cx="7920115" cy="1087764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pPr>
              <a:defRPr/>
            </a:pPr>
            <a:r>
              <a:rPr lang="pl-PL"/>
              <a:t>Kliknij, aby edytować styl</a:t>
            </a:r>
            <a:endParaRPr lang="en-US"/>
          </a:p>
        </p:txBody>
      </p:sp>
      <p:sp>
        <p:nvSpPr>
          <p:cNvPr id="1876996431" name="Subtitle 2"/>
          <p:cNvSpPr>
            <a:spLocks noGrp="1"/>
          </p:cNvSpPr>
          <p:nvPr>
            <p:ph type="subTitle" idx="1"/>
          </p:nvPr>
        </p:nvSpPr>
        <p:spPr bwMode="auto"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0"/>
            </a:lvl2pPr>
            <a:lvl3pPr marL="1007943" indent="0" algn="ctr">
              <a:buNone/>
              <a:defRPr sz="2000"/>
            </a:lvl3pPr>
            <a:lvl4pPr marL="1511915" indent="0" algn="ctr">
              <a:buNone/>
              <a:defRPr sz="1750"/>
            </a:lvl4pPr>
            <a:lvl5pPr marL="2015886" indent="0" algn="ctr">
              <a:buNone/>
              <a:defRPr sz="1750"/>
            </a:lvl5pPr>
            <a:lvl6pPr marL="2519858" indent="0" algn="ctr">
              <a:buNone/>
              <a:defRPr sz="1750"/>
            </a:lvl6pPr>
            <a:lvl7pPr marL="3023829" indent="0" algn="ctr">
              <a:buNone/>
              <a:defRPr sz="1750"/>
            </a:lvl7pPr>
            <a:lvl8pPr marL="3527801" indent="0" algn="ctr">
              <a:buNone/>
              <a:defRPr sz="1750"/>
            </a:lvl8pPr>
            <a:lvl9pPr marL="4031772" indent="0" algn="ctr">
              <a:buNone/>
              <a:defRPr sz="1750"/>
            </a:lvl9pPr>
          </a:lstStyle>
          <a:p>
            <a:pPr>
              <a:defRPr/>
            </a:pPr>
            <a:r>
              <a:rPr lang="pl-PL"/>
              <a:t>Kliknij, aby edytować styl wzorca podtytułu</a:t>
            </a:r>
            <a:endParaRPr lang="en-US"/>
          </a:p>
        </p:txBody>
      </p:sp>
      <p:sp>
        <p:nvSpPr>
          <p:cNvPr id="485992159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/>
                <a:ea typeface="Open Sans"/>
                <a:cs typeface="Open Sans"/>
              </a:defRPr>
            </a:lvl1pPr>
          </a:lstStyle>
          <a:p>
            <a:pPr>
              <a:defRPr/>
            </a:pPr>
            <a:fld id="{68EEE8EE-D7CF-4F1D-849B-3E54D1DD80B0}" type="datetime1">
              <a:rPr lang="pl-PL"/>
              <a:t>20.02.2026</a:t>
            </a:fld>
            <a:endParaRPr lang="pl-PL"/>
          </a:p>
        </p:txBody>
      </p:sp>
      <p:pic>
        <p:nvPicPr>
          <p:cNvPr id="263183892" name="Obraz 5"/>
          <p:cNvPicPr>
            <a:picLocks noChangeAspect="1"/>
          </p:cNvPicPr>
          <p:nvPr userDrawn="1"/>
        </p:nvPicPr>
        <p:blipFill rotWithShape="1">
          <a:blip r:embed="rId3">
            <a:alphaModFix amt="55000"/>
          </a:blip>
          <a:stretch/>
        </p:blipFill>
        <p:spPr bwMode="auto">
          <a:xfrm>
            <a:off x="652757" y="1244366"/>
            <a:ext cx="381000" cy="381000"/>
          </a:xfrm>
          <a:prstGeom prst="rect">
            <a:avLst/>
          </a:prstGeom>
        </p:spPr>
      </p:pic>
      <p:pic>
        <p:nvPicPr>
          <p:cNvPr id="1619263579" name="Obraz 16"/>
          <p:cNvPicPr>
            <a:picLocks noChangeAspect="1"/>
          </p:cNvPicPr>
          <p:nvPr userDrawn="1"/>
        </p:nvPicPr>
        <p:blipFill rotWithShape="1">
          <a:blip r:embed="rId4">
            <a:alphaModFix amt="55000"/>
          </a:blip>
          <a:stretch/>
        </p:blipFill>
        <p:spPr bwMode="auto">
          <a:xfrm>
            <a:off x="1365250" y="545866"/>
            <a:ext cx="381000" cy="381000"/>
          </a:xfrm>
          <a:prstGeom prst="rect">
            <a:avLst/>
          </a:prstGeom>
        </p:spPr>
      </p:pic>
      <p:pic>
        <p:nvPicPr>
          <p:cNvPr id="1543604665" name="Obraz 18"/>
          <p:cNvPicPr>
            <a:picLocks noChangeAspect="1"/>
          </p:cNvPicPr>
          <p:nvPr userDrawn="1"/>
        </p:nvPicPr>
        <p:blipFill rotWithShape="1">
          <a:blip r:embed="rId5">
            <a:alphaModFix amt="55000"/>
          </a:blip>
          <a:stretch/>
        </p:blipFill>
        <p:spPr bwMode="auto">
          <a:xfrm>
            <a:off x="1380511" y="1244366"/>
            <a:ext cx="381000" cy="381000"/>
          </a:xfrm>
          <a:prstGeom prst="rect">
            <a:avLst/>
          </a:prstGeom>
        </p:spPr>
      </p:pic>
      <p:pic>
        <p:nvPicPr>
          <p:cNvPr id="813360153" name="Obraz 20"/>
          <p:cNvPicPr>
            <a:picLocks noChangeAspect="1"/>
          </p:cNvPicPr>
          <p:nvPr userDrawn="1"/>
        </p:nvPicPr>
        <p:blipFill rotWithShape="1">
          <a:blip r:embed="rId6">
            <a:alphaModFix amt="55000"/>
          </a:blip>
          <a:stretch/>
        </p:blipFill>
        <p:spPr bwMode="auto">
          <a:xfrm>
            <a:off x="4265786" y="538288"/>
            <a:ext cx="381000" cy="381000"/>
          </a:xfrm>
          <a:prstGeom prst="rect">
            <a:avLst/>
          </a:prstGeom>
        </p:spPr>
      </p:pic>
      <p:pic>
        <p:nvPicPr>
          <p:cNvPr id="1639894794" name="Obraz 22"/>
          <p:cNvPicPr>
            <a:picLocks noChangeAspect="1"/>
          </p:cNvPicPr>
          <p:nvPr userDrawn="1"/>
        </p:nvPicPr>
        <p:blipFill rotWithShape="1">
          <a:blip r:embed="rId7">
            <a:alphaModFix amt="55000"/>
          </a:blip>
          <a:stretch/>
        </p:blipFill>
        <p:spPr bwMode="auto">
          <a:xfrm>
            <a:off x="644525" y="545866"/>
            <a:ext cx="381000" cy="381000"/>
          </a:xfrm>
          <a:prstGeom prst="rect">
            <a:avLst/>
          </a:prstGeom>
        </p:spPr>
      </p:pic>
      <p:pic>
        <p:nvPicPr>
          <p:cNvPr id="1674701262" name="Obraz 24"/>
          <p:cNvPicPr>
            <a:picLocks noChangeAspect="1"/>
          </p:cNvPicPr>
          <p:nvPr userDrawn="1"/>
        </p:nvPicPr>
        <p:blipFill rotWithShape="1">
          <a:blip r:embed="rId8">
            <a:alphaModFix amt="55000"/>
          </a:blip>
          <a:stretch/>
        </p:blipFill>
        <p:spPr bwMode="auto">
          <a:xfrm>
            <a:off x="2104293" y="1254829"/>
            <a:ext cx="381000" cy="381000"/>
          </a:xfrm>
          <a:prstGeom prst="rect">
            <a:avLst/>
          </a:prstGeom>
        </p:spPr>
      </p:pic>
      <p:pic>
        <p:nvPicPr>
          <p:cNvPr id="770548220" name="Obraz 26"/>
          <p:cNvPicPr>
            <a:picLocks noChangeAspect="1"/>
          </p:cNvPicPr>
          <p:nvPr userDrawn="1"/>
        </p:nvPicPr>
        <p:blipFill rotWithShape="1">
          <a:blip r:embed="rId9">
            <a:alphaModFix amt="55000"/>
          </a:blip>
          <a:stretch/>
        </p:blipFill>
        <p:spPr bwMode="auto">
          <a:xfrm>
            <a:off x="2814637" y="543567"/>
            <a:ext cx="381000" cy="381000"/>
          </a:xfrm>
          <a:prstGeom prst="rect">
            <a:avLst/>
          </a:prstGeom>
        </p:spPr>
      </p:pic>
      <p:pic>
        <p:nvPicPr>
          <p:cNvPr id="546966522" name="Obraz 28"/>
          <p:cNvPicPr>
            <a:picLocks noChangeAspect="1"/>
          </p:cNvPicPr>
          <p:nvPr userDrawn="1"/>
        </p:nvPicPr>
        <p:blipFill rotWithShape="1">
          <a:blip r:embed="rId10">
            <a:alphaModFix amt="55000"/>
          </a:blip>
          <a:stretch/>
        </p:blipFill>
        <p:spPr bwMode="auto">
          <a:xfrm>
            <a:off x="3537018" y="535269"/>
            <a:ext cx="381000" cy="381000"/>
          </a:xfrm>
          <a:prstGeom prst="rect">
            <a:avLst/>
          </a:prstGeom>
        </p:spPr>
      </p:pic>
      <p:pic>
        <p:nvPicPr>
          <p:cNvPr id="2008609998" name="Obraz 30"/>
          <p:cNvPicPr>
            <a:picLocks noChangeAspect="1"/>
          </p:cNvPicPr>
          <p:nvPr userDrawn="1"/>
        </p:nvPicPr>
        <p:blipFill rotWithShape="1">
          <a:blip r:embed="rId11">
            <a:alphaModFix amt="55000"/>
          </a:blip>
          <a:stretch/>
        </p:blipFill>
        <p:spPr bwMode="auto">
          <a:xfrm>
            <a:off x="2092256" y="531095"/>
            <a:ext cx="381000" cy="381000"/>
          </a:xfrm>
          <a:prstGeom prst="rect">
            <a:avLst/>
          </a:prstGeom>
        </p:spPr>
      </p:pic>
      <p:pic>
        <p:nvPicPr>
          <p:cNvPr id="142551661" name="Obraz 32"/>
          <p:cNvPicPr>
            <a:picLocks noChangeAspect="1"/>
          </p:cNvPicPr>
          <p:nvPr userDrawn="1"/>
        </p:nvPicPr>
        <p:blipFill rotWithShape="1">
          <a:blip r:embed="rId12">
            <a:alphaModFix amt="55000"/>
          </a:blip>
          <a:stretch/>
        </p:blipFill>
        <p:spPr bwMode="auto">
          <a:xfrm>
            <a:off x="3534802" y="1251987"/>
            <a:ext cx="381000" cy="381000"/>
          </a:xfrm>
          <a:prstGeom prst="rect">
            <a:avLst/>
          </a:prstGeom>
        </p:spPr>
      </p:pic>
      <p:pic>
        <p:nvPicPr>
          <p:cNvPr id="1241365947" name="Obraz 34"/>
          <p:cNvPicPr>
            <a:picLocks noChangeAspect="1"/>
          </p:cNvPicPr>
          <p:nvPr userDrawn="1"/>
        </p:nvPicPr>
        <p:blipFill rotWithShape="1">
          <a:blip r:embed="rId13">
            <a:alphaModFix amt="55000"/>
          </a:blip>
          <a:stretch/>
        </p:blipFill>
        <p:spPr bwMode="auto">
          <a:xfrm>
            <a:off x="4265613" y="1250549"/>
            <a:ext cx="381000" cy="381000"/>
          </a:xfrm>
          <a:prstGeom prst="rect">
            <a:avLst/>
          </a:prstGeom>
        </p:spPr>
      </p:pic>
      <p:pic>
        <p:nvPicPr>
          <p:cNvPr id="1574843638" name="Obraz 36"/>
          <p:cNvPicPr>
            <a:picLocks noChangeAspect="1"/>
          </p:cNvPicPr>
          <p:nvPr userDrawn="1"/>
        </p:nvPicPr>
        <p:blipFill rotWithShape="1">
          <a:blip r:embed="rId14">
            <a:alphaModFix amt="55000"/>
          </a:blip>
          <a:stretch/>
        </p:blipFill>
        <p:spPr bwMode="auto">
          <a:xfrm>
            <a:off x="2814637" y="1250549"/>
            <a:ext cx="381000" cy="381000"/>
          </a:xfrm>
          <a:prstGeom prst="rect">
            <a:avLst/>
          </a:prstGeom>
        </p:spPr>
      </p:pic>
      <p:grpSp>
        <p:nvGrpSpPr>
          <p:cNvPr id="1786294331" name="Grupa 4"/>
          <p:cNvGrpSpPr/>
          <p:nvPr userDrawn="1"/>
        </p:nvGrpSpPr>
        <p:grpSpPr bwMode="auto">
          <a:xfrm>
            <a:off x="786441" y="6315309"/>
            <a:ext cx="9118929" cy="950531"/>
            <a:chOff x="804564" y="6370378"/>
            <a:chExt cx="9118929" cy="950531"/>
          </a:xfrm>
        </p:grpSpPr>
        <p:pic>
          <p:nvPicPr>
            <p:cNvPr id="10" name="Obraz 9" descr="flaga Unii Europejskiej z dopiskiem dofinansowane przez Unię Europejską"/>
            <p:cNvPicPr>
              <a:picLocks noChangeAspect="1"/>
            </p:cNvPicPr>
            <p:nvPr userDrawn="1"/>
          </p:nvPicPr>
          <p:blipFill rotWithShape="1">
            <a:blip r:embed="rId15"/>
            <a:stretch/>
          </p:blipFill>
          <p:spPr bwMode="auto">
            <a:xfrm>
              <a:off x="7290122" y="6371047"/>
              <a:ext cx="2633371" cy="949192"/>
            </a:xfrm>
            <a:prstGeom prst="rect">
              <a:avLst/>
            </a:prstGeom>
          </p:spPr>
        </p:pic>
        <p:pic>
          <p:nvPicPr>
            <p:cNvPr id="12" name="Obraz 11" descr="barwy RP"/>
            <p:cNvPicPr>
              <a:picLocks noChangeAspect="1"/>
            </p:cNvPicPr>
            <p:nvPr userDrawn="1"/>
          </p:nvPicPr>
          <p:blipFill rotWithShape="1">
            <a:blip r:embed="rId16"/>
            <a:stretch/>
          </p:blipFill>
          <p:spPr bwMode="auto">
            <a:xfrm>
              <a:off x="3740865" y="6370378"/>
              <a:ext cx="2239772" cy="950531"/>
            </a:xfrm>
            <a:prstGeom prst="rect">
              <a:avLst/>
            </a:prstGeom>
          </p:spPr>
        </p:pic>
        <p:pic>
          <p:nvPicPr>
            <p:cNvPr id="28" name="Obraz 27"/>
            <p:cNvPicPr>
              <a:picLocks noChangeAspect="1"/>
            </p:cNvPicPr>
            <p:nvPr userDrawn="1"/>
          </p:nvPicPr>
          <p:blipFill rotWithShape="1">
            <a:blip r:embed="rId17"/>
            <a:stretch/>
          </p:blipFill>
          <p:spPr bwMode="auto">
            <a:xfrm>
              <a:off x="804564" y="6370378"/>
              <a:ext cx="2509342" cy="949192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 userDrawn="1">
  <p:cSld name="4_Slajd tytułowy (długi tytuł)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72852462" name="Prostokąt 8"/>
          <p:cNvSpPr/>
          <p:nvPr userDrawn="1"/>
        </p:nvSpPr>
        <p:spPr bwMode="auto">
          <a:xfrm>
            <a:off x="1025525" y="1983572"/>
            <a:ext cx="8640763" cy="4316627"/>
          </a:xfrm>
          <a:prstGeom prst="rect">
            <a:avLst/>
          </a:prstGeom>
          <a:solidFill>
            <a:srgbClr val="0082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657570171" name="Prostokąt 10"/>
          <p:cNvSpPr/>
          <p:nvPr userDrawn="1"/>
        </p:nvSpPr>
        <p:spPr bwMode="auto">
          <a:xfrm>
            <a:off x="1" y="0"/>
            <a:ext cx="4986337" cy="2693908"/>
          </a:xfrm>
          <a:prstGeom prst="rect">
            <a:avLst/>
          </a:prstGeom>
          <a:solidFill>
            <a:srgbClr val="00A4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pl-PL"/>
          </a:p>
        </p:txBody>
      </p:sp>
      <p:pic>
        <p:nvPicPr>
          <p:cNvPr id="1801353464" name="Obraz 12" descr="Obraz zawierający tekst&#10;&#10;Opis wygenerowany automatycznie"/>
          <p:cNvPicPr>
            <a:picLocks noChangeAspect="1"/>
          </p:cNvPicPr>
          <p:nvPr userDrawn="1"/>
        </p:nvPicPr>
        <p:blipFill rotWithShape="1">
          <a:blip r:embed="rId2"/>
          <a:stretch/>
        </p:blipFill>
        <p:spPr bwMode="auto">
          <a:xfrm>
            <a:off x="1025525" y="1983572"/>
            <a:ext cx="3959225" cy="720090"/>
          </a:xfrm>
          <a:prstGeom prst="rect">
            <a:avLst/>
          </a:prstGeom>
        </p:spPr>
      </p:pic>
      <p:sp>
        <p:nvSpPr>
          <p:cNvPr id="441346925" name="Title 1"/>
          <p:cNvSpPr>
            <a:spLocks noGrp="1"/>
          </p:cNvSpPr>
          <p:nvPr>
            <p:ph type="ctrTitle"/>
          </p:nvPr>
        </p:nvSpPr>
        <p:spPr bwMode="auto">
          <a:xfrm>
            <a:off x="1385877" y="3070227"/>
            <a:ext cx="7920115" cy="1087764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pPr>
              <a:defRPr/>
            </a:pPr>
            <a:r>
              <a:rPr lang="pl-PL"/>
              <a:t>Kliknij, aby edytować styl</a:t>
            </a:r>
            <a:endParaRPr lang="en-US"/>
          </a:p>
        </p:txBody>
      </p:sp>
      <p:sp>
        <p:nvSpPr>
          <p:cNvPr id="520223515" name="Subtitle 2"/>
          <p:cNvSpPr>
            <a:spLocks noGrp="1"/>
          </p:cNvSpPr>
          <p:nvPr>
            <p:ph type="subTitle" idx="1"/>
          </p:nvPr>
        </p:nvSpPr>
        <p:spPr bwMode="auto"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0"/>
            </a:lvl2pPr>
            <a:lvl3pPr marL="1007943" indent="0" algn="ctr">
              <a:buNone/>
              <a:defRPr sz="2000"/>
            </a:lvl3pPr>
            <a:lvl4pPr marL="1511915" indent="0" algn="ctr">
              <a:buNone/>
              <a:defRPr sz="1750"/>
            </a:lvl4pPr>
            <a:lvl5pPr marL="2015886" indent="0" algn="ctr">
              <a:buNone/>
              <a:defRPr sz="1750"/>
            </a:lvl5pPr>
            <a:lvl6pPr marL="2519858" indent="0" algn="ctr">
              <a:buNone/>
              <a:defRPr sz="1750"/>
            </a:lvl6pPr>
            <a:lvl7pPr marL="3023829" indent="0" algn="ctr">
              <a:buNone/>
              <a:defRPr sz="1750"/>
            </a:lvl7pPr>
            <a:lvl8pPr marL="3527801" indent="0" algn="ctr">
              <a:buNone/>
              <a:defRPr sz="1750"/>
            </a:lvl8pPr>
            <a:lvl9pPr marL="4031772" indent="0" algn="ctr">
              <a:buNone/>
              <a:defRPr sz="1750"/>
            </a:lvl9pPr>
          </a:lstStyle>
          <a:p>
            <a:pPr>
              <a:defRPr/>
            </a:pPr>
            <a:r>
              <a:rPr lang="pl-PL"/>
              <a:t>Kliknij, aby edytować styl wzorca podtytułu</a:t>
            </a:r>
            <a:endParaRPr lang="en-US"/>
          </a:p>
        </p:txBody>
      </p:sp>
      <p:sp>
        <p:nvSpPr>
          <p:cNvPr id="1728464539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/>
                <a:ea typeface="Open Sans"/>
                <a:cs typeface="Open Sans"/>
              </a:defRPr>
            </a:lvl1pPr>
          </a:lstStyle>
          <a:p>
            <a:pPr>
              <a:defRPr/>
            </a:pPr>
            <a:fld id="{68EEE8EE-D7CF-4F1D-849B-3E54D1DD80B0}" type="datetime1">
              <a:rPr lang="pl-PL"/>
              <a:t>20.02.2026</a:t>
            </a:fld>
            <a:endParaRPr lang="pl-PL"/>
          </a:p>
        </p:txBody>
      </p:sp>
      <p:pic>
        <p:nvPicPr>
          <p:cNvPr id="15250497" name="Obraz 9" descr="flaga Unii Europejskiej z dopiskiem dofinansowane przez Unię Europejską"/>
          <p:cNvPicPr>
            <a:picLocks noChangeAspect="1"/>
          </p:cNvPicPr>
          <p:nvPr userDrawn="1"/>
        </p:nvPicPr>
        <p:blipFill rotWithShape="1">
          <a:blip r:embed="rId3"/>
          <a:stretch/>
        </p:blipFill>
        <p:spPr bwMode="auto">
          <a:xfrm>
            <a:off x="7272000" y="6371047"/>
            <a:ext cx="2633371" cy="949192"/>
          </a:xfrm>
          <a:prstGeom prst="rect">
            <a:avLst/>
          </a:prstGeom>
        </p:spPr>
      </p:pic>
      <p:pic>
        <p:nvPicPr>
          <p:cNvPr id="1251500669" name="Obraz 11" descr="barwy RP"/>
          <p:cNvPicPr>
            <a:picLocks noChangeAspect="1"/>
          </p:cNvPicPr>
          <p:nvPr userDrawn="1"/>
        </p:nvPicPr>
        <p:blipFill rotWithShape="1">
          <a:blip r:embed="rId4"/>
          <a:stretch/>
        </p:blipFill>
        <p:spPr bwMode="auto">
          <a:xfrm>
            <a:off x="3722743" y="6370378"/>
            <a:ext cx="2239772" cy="950531"/>
          </a:xfrm>
          <a:prstGeom prst="rect">
            <a:avLst/>
          </a:prstGeom>
        </p:spPr>
      </p:pic>
      <p:pic>
        <p:nvPicPr>
          <p:cNvPr id="1186042873" name="Obraz 5"/>
          <p:cNvPicPr>
            <a:picLocks noChangeAspect="1"/>
          </p:cNvPicPr>
          <p:nvPr userDrawn="1"/>
        </p:nvPicPr>
        <p:blipFill rotWithShape="1">
          <a:blip r:embed="rId5">
            <a:alphaModFix amt="55000"/>
          </a:blip>
          <a:stretch/>
        </p:blipFill>
        <p:spPr bwMode="auto">
          <a:xfrm>
            <a:off x="652757" y="1244366"/>
            <a:ext cx="381000" cy="381000"/>
          </a:xfrm>
          <a:prstGeom prst="rect">
            <a:avLst/>
          </a:prstGeom>
        </p:spPr>
      </p:pic>
      <p:pic>
        <p:nvPicPr>
          <p:cNvPr id="1582524884" name="Obraz 16"/>
          <p:cNvPicPr>
            <a:picLocks noChangeAspect="1"/>
          </p:cNvPicPr>
          <p:nvPr userDrawn="1"/>
        </p:nvPicPr>
        <p:blipFill rotWithShape="1">
          <a:blip r:embed="rId6">
            <a:alphaModFix amt="55000"/>
          </a:blip>
          <a:stretch/>
        </p:blipFill>
        <p:spPr bwMode="auto">
          <a:xfrm>
            <a:off x="1365250" y="545866"/>
            <a:ext cx="381000" cy="381000"/>
          </a:xfrm>
          <a:prstGeom prst="rect">
            <a:avLst/>
          </a:prstGeom>
        </p:spPr>
      </p:pic>
      <p:pic>
        <p:nvPicPr>
          <p:cNvPr id="1369934928" name="Obraz 18"/>
          <p:cNvPicPr>
            <a:picLocks noChangeAspect="1"/>
          </p:cNvPicPr>
          <p:nvPr userDrawn="1"/>
        </p:nvPicPr>
        <p:blipFill rotWithShape="1">
          <a:blip r:embed="rId7">
            <a:alphaModFix amt="55000"/>
          </a:blip>
          <a:stretch/>
        </p:blipFill>
        <p:spPr bwMode="auto">
          <a:xfrm>
            <a:off x="1380511" y="1244366"/>
            <a:ext cx="381000" cy="381000"/>
          </a:xfrm>
          <a:prstGeom prst="rect">
            <a:avLst/>
          </a:prstGeom>
        </p:spPr>
      </p:pic>
      <p:pic>
        <p:nvPicPr>
          <p:cNvPr id="1749665430" name="Obraz 20"/>
          <p:cNvPicPr>
            <a:picLocks noChangeAspect="1"/>
          </p:cNvPicPr>
          <p:nvPr userDrawn="1"/>
        </p:nvPicPr>
        <p:blipFill rotWithShape="1">
          <a:blip r:embed="rId8">
            <a:alphaModFix amt="55000"/>
          </a:blip>
          <a:stretch/>
        </p:blipFill>
        <p:spPr bwMode="auto">
          <a:xfrm>
            <a:off x="4265786" y="538288"/>
            <a:ext cx="381000" cy="381000"/>
          </a:xfrm>
          <a:prstGeom prst="rect">
            <a:avLst/>
          </a:prstGeom>
        </p:spPr>
      </p:pic>
      <p:pic>
        <p:nvPicPr>
          <p:cNvPr id="1379690157" name="Obraz 22"/>
          <p:cNvPicPr>
            <a:picLocks noChangeAspect="1"/>
          </p:cNvPicPr>
          <p:nvPr userDrawn="1"/>
        </p:nvPicPr>
        <p:blipFill rotWithShape="1">
          <a:blip r:embed="rId9">
            <a:alphaModFix amt="55000"/>
          </a:blip>
          <a:stretch/>
        </p:blipFill>
        <p:spPr bwMode="auto">
          <a:xfrm>
            <a:off x="644525" y="545866"/>
            <a:ext cx="381000" cy="381000"/>
          </a:xfrm>
          <a:prstGeom prst="rect">
            <a:avLst/>
          </a:prstGeom>
        </p:spPr>
      </p:pic>
      <p:pic>
        <p:nvPicPr>
          <p:cNvPr id="1165976882" name="Obraz 24"/>
          <p:cNvPicPr>
            <a:picLocks noChangeAspect="1"/>
          </p:cNvPicPr>
          <p:nvPr userDrawn="1"/>
        </p:nvPicPr>
        <p:blipFill rotWithShape="1">
          <a:blip r:embed="rId10">
            <a:alphaModFix amt="55000"/>
          </a:blip>
          <a:stretch/>
        </p:blipFill>
        <p:spPr bwMode="auto">
          <a:xfrm>
            <a:off x="2104293" y="1254829"/>
            <a:ext cx="381000" cy="381000"/>
          </a:xfrm>
          <a:prstGeom prst="rect">
            <a:avLst/>
          </a:prstGeom>
        </p:spPr>
      </p:pic>
      <p:pic>
        <p:nvPicPr>
          <p:cNvPr id="388115488" name="Obraz 26"/>
          <p:cNvPicPr>
            <a:picLocks noChangeAspect="1"/>
          </p:cNvPicPr>
          <p:nvPr userDrawn="1"/>
        </p:nvPicPr>
        <p:blipFill rotWithShape="1">
          <a:blip r:embed="rId11">
            <a:alphaModFix amt="55000"/>
          </a:blip>
          <a:stretch/>
        </p:blipFill>
        <p:spPr bwMode="auto">
          <a:xfrm>
            <a:off x="2814637" y="543567"/>
            <a:ext cx="381000" cy="381000"/>
          </a:xfrm>
          <a:prstGeom prst="rect">
            <a:avLst/>
          </a:prstGeom>
        </p:spPr>
      </p:pic>
      <p:pic>
        <p:nvPicPr>
          <p:cNvPr id="105692884" name="Obraz 28"/>
          <p:cNvPicPr>
            <a:picLocks noChangeAspect="1"/>
          </p:cNvPicPr>
          <p:nvPr userDrawn="1"/>
        </p:nvPicPr>
        <p:blipFill rotWithShape="1">
          <a:blip r:embed="rId12">
            <a:alphaModFix amt="55000"/>
          </a:blip>
          <a:stretch/>
        </p:blipFill>
        <p:spPr bwMode="auto">
          <a:xfrm>
            <a:off x="3537018" y="535269"/>
            <a:ext cx="381000" cy="381000"/>
          </a:xfrm>
          <a:prstGeom prst="rect">
            <a:avLst/>
          </a:prstGeom>
        </p:spPr>
      </p:pic>
      <p:pic>
        <p:nvPicPr>
          <p:cNvPr id="1411428634" name="Obraz 30"/>
          <p:cNvPicPr>
            <a:picLocks noChangeAspect="1"/>
          </p:cNvPicPr>
          <p:nvPr userDrawn="1"/>
        </p:nvPicPr>
        <p:blipFill rotWithShape="1">
          <a:blip r:embed="rId13">
            <a:alphaModFix amt="55000"/>
          </a:blip>
          <a:stretch/>
        </p:blipFill>
        <p:spPr bwMode="auto">
          <a:xfrm>
            <a:off x="2092256" y="531095"/>
            <a:ext cx="381000" cy="381000"/>
          </a:xfrm>
          <a:prstGeom prst="rect">
            <a:avLst/>
          </a:prstGeom>
        </p:spPr>
      </p:pic>
      <p:pic>
        <p:nvPicPr>
          <p:cNvPr id="276159170" name="Obraz 32"/>
          <p:cNvPicPr>
            <a:picLocks noChangeAspect="1"/>
          </p:cNvPicPr>
          <p:nvPr userDrawn="1"/>
        </p:nvPicPr>
        <p:blipFill rotWithShape="1">
          <a:blip r:embed="rId14">
            <a:alphaModFix amt="55000"/>
          </a:blip>
          <a:stretch/>
        </p:blipFill>
        <p:spPr bwMode="auto">
          <a:xfrm>
            <a:off x="3534802" y="1251987"/>
            <a:ext cx="381000" cy="381000"/>
          </a:xfrm>
          <a:prstGeom prst="rect">
            <a:avLst/>
          </a:prstGeom>
        </p:spPr>
      </p:pic>
      <p:pic>
        <p:nvPicPr>
          <p:cNvPr id="488287346" name="Obraz 34"/>
          <p:cNvPicPr>
            <a:picLocks noChangeAspect="1"/>
          </p:cNvPicPr>
          <p:nvPr userDrawn="1"/>
        </p:nvPicPr>
        <p:blipFill rotWithShape="1">
          <a:blip r:embed="rId15">
            <a:alphaModFix amt="55000"/>
          </a:blip>
          <a:stretch/>
        </p:blipFill>
        <p:spPr bwMode="auto">
          <a:xfrm>
            <a:off x="4265613" y="1250549"/>
            <a:ext cx="381000" cy="381000"/>
          </a:xfrm>
          <a:prstGeom prst="rect">
            <a:avLst/>
          </a:prstGeom>
        </p:spPr>
      </p:pic>
      <p:pic>
        <p:nvPicPr>
          <p:cNvPr id="1494299976" name="Obraz 36"/>
          <p:cNvPicPr>
            <a:picLocks noChangeAspect="1"/>
          </p:cNvPicPr>
          <p:nvPr userDrawn="1"/>
        </p:nvPicPr>
        <p:blipFill rotWithShape="1">
          <a:blip r:embed="rId16">
            <a:alphaModFix amt="55000"/>
          </a:blip>
          <a:stretch/>
        </p:blipFill>
        <p:spPr bwMode="auto">
          <a:xfrm>
            <a:off x="2814637" y="1250549"/>
            <a:ext cx="381000" cy="381000"/>
          </a:xfrm>
          <a:prstGeom prst="rect">
            <a:avLst/>
          </a:prstGeom>
        </p:spPr>
      </p:pic>
      <p:pic>
        <p:nvPicPr>
          <p:cNvPr id="143604210" name="Obraz 27"/>
          <p:cNvPicPr>
            <a:picLocks noChangeAspect="1"/>
          </p:cNvPicPr>
          <p:nvPr userDrawn="1"/>
        </p:nvPicPr>
        <p:blipFill rotWithShape="1">
          <a:blip r:embed="rId17"/>
          <a:stretch/>
        </p:blipFill>
        <p:spPr bwMode="auto">
          <a:xfrm>
            <a:off x="746618" y="6370378"/>
            <a:ext cx="2509342" cy="94919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 userDrawn="1">
  <p:cSld name="3_Slajd tytułowy (długi tytuł)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6168022" name="Prostokąt 10"/>
          <p:cNvSpPr/>
          <p:nvPr userDrawn="1"/>
        </p:nvSpPr>
        <p:spPr bwMode="auto">
          <a:xfrm>
            <a:off x="0" y="-19275"/>
            <a:ext cx="4986337" cy="2693908"/>
          </a:xfrm>
          <a:prstGeom prst="rect">
            <a:avLst/>
          </a:prstGeom>
          <a:solidFill>
            <a:srgbClr val="00A4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798588990" name="Title 1"/>
          <p:cNvSpPr>
            <a:spLocks noGrp="1"/>
          </p:cNvSpPr>
          <p:nvPr>
            <p:ph type="ctrTitle"/>
          </p:nvPr>
        </p:nvSpPr>
        <p:spPr bwMode="auto">
          <a:xfrm>
            <a:off x="1385877" y="3070227"/>
            <a:ext cx="7920115" cy="1087764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pPr>
              <a:defRPr/>
            </a:pPr>
            <a:r>
              <a:rPr lang="pl-PL"/>
              <a:t>Kliknij, aby edytować styl</a:t>
            </a:r>
            <a:endParaRPr lang="en-US"/>
          </a:p>
        </p:txBody>
      </p:sp>
      <p:sp>
        <p:nvSpPr>
          <p:cNvPr id="1573418798" name="Subtitle 2"/>
          <p:cNvSpPr>
            <a:spLocks noGrp="1"/>
          </p:cNvSpPr>
          <p:nvPr>
            <p:ph type="subTitle" idx="1"/>
          </p:nvPr>
        </p:nvSpPr>
        <p:spPr bwMode="auto"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0"/>
            </a:lvl2pPr>
            <a:lvl3pPr marL="1007943" indent="0" algn="ctr">
              <a:buNone/>
              <a:defRPr sz="2000"/>
            </a:lvl3pPr>
            <a:lvl4pPr marL="1511915" indent="0" algn="ctr">
              <a:buNone/>
              <a:defRPr sz="1750"/>
            </a:lvl4pPr>
            <a:lvl5pPr marL="2015886" indent="0" algn="ctr">
              <a:buNone/>
              <a:defRPr sz="1750"/>
            </a:lvl5pPr>
            <a:lvl6pPr marL="2519858" indent="0" algn="ctr">
              <a:buNone/>
              <a:defRPr sz="1750"/>
            </a:lvl6pPr>
            <a:lvl7pPr marL="3023829" indent="0" algn="ctr">
              <a:buNone/>
              <a:defRPr sz="1750"/>
            </a:lvl7pPr>
            <a:lvl8pPr marL="3527801" indent="0" algn="ctr">
              <a:buNone/>
              <a:defRPr sz="1750"/>
            </a:lvl8pPr>
            <a:lvl9pPr marL="4031772" indent="0" algn="ctr">
              <a:buNone/>
              <a:defRPr sz="1750"/>
            </a:lvl9pPr>
          </a:lstStyle>
          <a:p>
            <a:pPr>
              <a:defRPr/>
            </a:pPr>
            <a:r>
              <a:rPr lang="pl-PL"/>
              <a:t>Kliknij, aby edytować styl wzorca podtytułu</a:t>
            </a:r>
            <a:endParaRPr lang="en-US"/>
          </a:p>
        </p:txBody>
      </p:sp>
      <p:sp>
        <p:nvSpPr>
          <p:cNvPr id="1223979632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/>
                <a:ea typeface="Open Sans"/>
                <a:cs typeface="Open Sans"/>
              </a:defRPr>
            </a:lvl1pPr>
          </a:lstStyle>
          <a:p>
            <a:pPr>
              <a:defRPr/>
            </a:pPr>
            <a:fld id="{68EEE8EE-D7CF-4F1D-849B-3E54D1DD80B0}" type="datetime1">
              <a:rPr lang="pl-PL"/>
              <a:t>20.02.2026</a:t>
            </a:fld>
            <a:endParaRPr lang="pl-PL"/>
          </a:p>
        </p:txBody>
      </p:sp>
      <p:pic>
        <p:nvPicPr>
          <p:cNvPr id="1517736808" name="Obraz 9" descr="flaga Unii Europejskiej z dopiskiem dofinansowane przez Unię Europejską"/>
          <p:cNvPicPr>
            <a:picLocks noChangeAspect="1"/>
          </p:cNvPicPr>
          <p:nvPr userDrawn="1"/>
        </p:nvPicPr>
        <p:blipFill rotWithShape="1">
          <a:blip r:embed="rId2"/>
          <a:stretch/>
        </p:blipFill>
        <p:spPr bwMode="auto">
          <a:xfrm>
            <a:off x="7272000" y="6371047"/>
            <a:ext cx="2633371" cy="949192"/>
          </a:xfrm>
          <a:prstGeom prst="rect">
            <a:avLst/>
          </a:prstGeom>
        </p:spPr>
      </p:pic>
      <p:pic>
        <p:nvPicPr>
          <p:cNvPr id="1947197041" name="Obraz 11" descr="barwy RP"/>
          <p:cNvPicPr>
            <a:picLocks noChangeAspect="1"/>
          </p:cNvPicPr>
          <p:nvPr userDrawn="1"/>
        </p:nvPicPr>
        <p:blipFill rotWithShape="1">
          <a:blip r:embed="rId3"/>
          <a:stretch/>
        </p:blipFill>
        <p:spPr bwMode="auto">
          <a:xfrm>
            <a:off x="3722743" y="6370378"/>
            <a:ext cx="2239772" cy="950531"/>
          </a:xfrm>
          <a:prstGeom prst="rect">
            <a:avLst/>
          </a:prstGeom>
        </p:spPr>
      </p:pic>
      <p:pic>
        <p:nvPicPr>
          <p:cNvPr id="857233934" name="Obraz 5"/>
          <p:cNvPicPr>
            <a:picLocks noChangeAspect="1"/>
          </p:cNvPicPr>
          <p:nvPr userDrawn="1"/>
        </p:nvPicPr>
        <p:blipFill rotWithShape="1">
          <a:blip r:embed="rId4">
            <a:alphaModFix amt="55000"/>
          </a:blip>
          <a:stretch/>
        </p:blipFill>
        <p:spPr bwMode="auto">
          <a:xfrm>
            <a:off x="652757" y="1244366"/>
            <a:ext cx="381000" cy="381000"/>
          </a:xfrm>
          <a:prstGeom prst="rect">
            <a:avLst/>
          </a:prstGeom>
        </p:spPr>
      </p:pic>
      <p:pic>
        <p:nvPicPr>
          <p:cNvPr id="1436701276" name="Obraz 16"/>
          <p:cNvPicPr>
            <a:picLocks noChangeAspect="1"/>
          </p:cNvPicPr>
          <p:nvPr userDrawn="1"/>
        </p:nvPicPr>
        <p:blipFill rotWithShape="1">
          <a:blip r:embed="rId5">
            <a:alphaModFix amt="55000"/>
          </a:blip>
          <a:stretch/>
        </p:blipFill>
        <p:spPr bwMode="auto">
          <a:xfrm>
            <a:off x="1365250" y="545866"/>
            <a:ext cx="381000" cy="381000"/>
          </a:xfrm>
          <a:prstGeom prst="rect">
            <a:avLst/>
          </a:prstGeom>
        </p:spPr>
      </p:pic>
      <p:pic>
        <p:nvPicPr>
          <p:cNvPr id="188704012" name="Obraz 18"/>
          <p:cNvPicPr>
            <a:picLocks noChangeAspect="1"/>
          </p:cNvPicPr>
          <p:nvPr userDrawn="1"/>
        </p:nvPicPr>
        <p:blipFill rotWithShape="1">
          <a:blip r:embed="rId6">
            <a:alphaModFix amt="55000"/>
          </a:blip>
          <a:stretch/>
        </p:blipFill>
        <p:spPr bwMode="auto">
          <a:xfrm>
            <a:off x="1380511" y="1244366"/>
            <a:ext cx="381000" cy="381000"/>
          </a:xfrm>
          <a:prstGeom prst="rect">
            <a:avLst/>
          </a:prstGeom>
        </p:spPr>
      </p:pic>
      <p:pic>
        <p:nvPicPr>
          <p:cNvPr id="2024084892" name="Obraz 20"/>
          <p:cNvPicPr>
            <a:picLocks noChangeAspect="1"/>
          </p:cNvPicPr>
          <p:nvPr userDrawn="1"/>
        </p:nvPicPr>
        <p:blipFill rotWithShape="1">
          <a:blip r:embed="rId7">
            <a:alphaModFix amt="55000"/>
          </a:blip>
          <a:stretch/>
        </p:blipFill>
        <p:spPr bwMode="auto">
          <a:xfrm>
            <a:off x="4265786" y="538288"/>
            <a:ext cx="381000" cy="381000"/>
          </a:xfrm>
          <a:prstGeom prst="rect">
            <a:avLst/>
          </a:prstGeom>
        </p:spPr>
      </p:pic>
      <p:pic>
        <p:nvPicPr>
          <p:cNvPr id="1003317856" name="Obraz 22"/>
          <p:cNvPicPr>
            <a:picLocks noChangeAspect="1"/>
          </p:cNvPicPr>
          <p:nvPr userDrawn="1"/>
        </p:nvPicPr>
        <p:blipFill rotWithShape="1">
          <a:blip r:embed="rId8">
            <a:alphaModFix amt="55000"/>
          </a:blip>
          <a:stretch/>
        </p:blipFill>
        <p:spPr bwMode="auto">
          <a:xfrm>
            <a:off x="644525" y="545866"/>
            <a:ext cx="381000" cy="381000"/>
          </a:xfrm>
          <a:prstGeom prst="rect">
            <a:avLst/>
          </a:prstGeom>
        </p:spPr>
      </p:pic>
      <p:pic>
        <p:nvPicPr>
          <p:cNvPr id="1467390358" name="Obraz 24"/>
          <p:cNvPicPr>
            <a:picLocks noChangeAspect="1"/>
          </p:cNvPicPr>
          <p:nvPr userDrawn="1"/>
        </p:nvPicPr>
        <p:blipFill rotWithShape="1">
          <a:blip r:embed="rId9">
            <a:alphaModFix amt="55000"/>
          </a:blip>
          <a:stretch/>
        </p:blipFill>
        <p:spPr bwMode="auto">
          <a:xfrm>
            <a:off x="2104293" y="1254829"/>
            <a:ext cx="381000" cy="381000"/>
          </a:xfrm>
          <a:prstGeom prst="rect">
            <a:avLst/>
          </a:prstGeom>
        </p:spPr>
      </p:pic>
      <p:pic>
        <p:nvPicPr>
          <p:cNvPr id="828359978" name="Obraz 26"/>
          <p:cNvPicPr>
            <a:picLocks noChangeAspect="1"/>
          </p:cNvPicPr>
          <p:nvPr userDrawn="1"/>
        </p:nvPicPr>
        <p:blipFill rotWithShape="1">
          <a:blip r:embed="rId10">
            <a:alphaModFix amt="55000"/>
          </a:blip>
          <a:stretch/>
        </p:blipFill>
        <p:spPr bwMode="auto">
          <a:xfrm>
            <a:off x="2814637" y="543567"/>
            <a:ext cx="381000" cy="381000"/>
          </a:xfrm>
          <a:prstGeom prst="rect">
            <a:avLst/>
          </a:prstGeom>
        </p:spPr>
      </p:pic>
      <p:pic>
        <p:nvPicPr>
          <p:cNvPr id="1661636491" name="Obraz 28"/>
          <p:cNvPicPr>
            <a:picLocks noChangeAspect="1"/>
          </p:cNvPicPr>
          <p:nvPr userDrawn="1"/>
        </p:nvPicPr>
        <p:blipFill rotWithShape="1">
          <a:blip r:embed="rId11">
            <a:alphaModFix amt="55000"/>
          </a:blip>
          <a:stretch/>
        </p:blipFill>
        <p:spPr bwMode="auto">
          <a:xfrm>
            <a:off x="3537018" y="535269"/>
            <a:ext cx="381000" cy="381000"/>
          </a:xfrm>
          <a:prstGeom prst="rect">
            <a:avLst/>
          </a:prstGeom>
        </p:spPr>
      </p:pic>
      <p:pic>
        <p:nvPicPr>
          <p:cNvPr id="1068421438" name="Obraz 30"/>
          <p:cNvPicPr>
            <a:picLocks noChangeAspect="1"/>
          </p:cNvPicPr>
          <p:nvPr userDrawn="1"/>
        </p:nvPicPr>
        <p:blipFill rotWithShape="1">
          <a:blip r:embed="rId12">
            <a:alphaModFix amt="55000"/>
          </a:blip>
          <a:stretch/>
        </p:blipFill>
        <p:spPr bwMode="auto">
          <a:xfrm>
            <a:off x="2092256" y="531095"/>
            <a:ext cx="381000" cy="381000"/>
          </a:xfrm>
          <a:prstGeom prst="rect">
            <a:avLst/>
          </a:prstGeom>
        </p:spPr>
      </p:pic>
      <p:pic>
        <p:nvPicPr>
          <p:cNvPr id="1272427140" name="Obraz 32"/>
          <p:cNvPicPr>
            <a:picLocks noChangeAspect="1"/>
          </p:cNvPicPr>
          <p:nvPr userDrawn="1"/>
        </p:nvPicPr>
        <p:blipFill rotWithShape="1">
          <a:blip r:embed="rId13">
            <a:alphaModFix amt="55000"/>
          </a:blip>
          <a:stretch/>
        </p:blipFill>
        <p:spPr bwMode="auto">
          <a:xfrm>
            <a:off x="3534802" y="1251987"/>
            <a:ext cx="381000" cy="381000"/>
          </a:xfrm>
          <a:prstGeom prst="rect">
            <a:avLst/>
          </a:prstGeom>
        </p:spPr>
      </p:pic>
      <p:pic>
        <p:nvPicPr>
          <p:cNvPr id="1356414474" name="Obraz 34"/>
          <p:cNvPicPr>
            <a:picLocks noChangeAspect="1"/>
          </p:cNvPicPr>
          <p:nvPr userDrawn="1"/>
        </p:nvPicPr>
        <p:blipFill rotWithShape="1">
          <a:blip r:embed="rId14">
            <a:alphaModFix amt="55000"/>
          </a:blip>
          <a:stretch/>
        </p:blipFill>
        <p:spPr bwMode="auto">
          <a:xfrm>
            <a:off x="4265613" y="1250549"/>
            <a:ext cx="381000" cy="381000"/>
          </a:xfrm>
          <a:prstGeom prst="rect">
            <a:avLst/>
          </a:prstGeom>
        </p:spPr>
      </p:pic>
      <p:pic>
        <p:nvPicPr>
          <p:cNvPr id="1391705490" name="Obraz 36"/>
          <p:cNvPicPr>
            <a:picLocks noChangeAspect="1"/>
          </p:cNvPicPr>
          <p:nvPr userDrawn="1"/>
        </p:nvPicPr>
        <p:blipFill rotWithShape="1">
          <a:blip r:embed="rId15">
            <a:alphaModFix amt="55000"/>
          </a:blip>
          <a:stretch/>
        </p:blipFill>
        <p:spPr bwMode="auto">
          <a:xfrm>
            <a:off x="2814637" y="1250549"/>
            <a:ext cx="381000" cy="381000"/>
          </a:xfrm>
          <a:prstGeom prst="rect">
            <a:avLst/>
          </a:prstGeom>
        </p:spPr>
      </p:pic>
      <p:pic>
        <p:nvPicPr>
          <p:cNvPr id="214886938" name="Obraz 27"/>
          <p:cNvPicPr>
            <a:picLocks noChangeAspect="1"/>
          </p:cNvPicPr>
          <p:nvPr userDrawn="1"/>
        </p:nvPicPr>
        <p:blipFill rotWithShape="1">
          <a:blip r:embed="rId16"/>
          <a:stretch/>
        </p:blipFill>
        <p:spPr bwMode="auto">
          <a:xfrm>
            <a:off x="746618" y="6370378"/>
            <a:ext cx="2509342" cy="94919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Slajd tytułowy (krótki tytuł)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9211514" name="Symbol zastępczy obrazu 16"/>
          <p:cNvSpPr>
            <a:spLocks noGrp="1"/>
          </p:cNvSpPr>
          <p:nvPr>
            <p:ph type="pic" sz="quarter" idx="11"/>
          </p:nvPr>
        </p:nvSpPr>
        <p:spPr bwMode="auto">
          <a:xfrm>
            <a:off x="0" y="0"/>
            <a:ext cx="6784975" cy="5221288"/>
          </a:xfrm>
          <a:custGeom>
            <a:avLst/>
            <a:gdLst>
              <a:gd name="connsiteX0" fmla="*/ 0 w 6784975"/>
              <a:gd name="connsiteY0" fmla="*/ 0 h 5221288"/>
              <a:gd name="connsiteX1" fmla="*/ 6784975 w 6784975"/>
              <a:gd name="connsiteY1" fmla="*/ 0 h 5221288"/>
              <a:gd name="connsiteX2" fmla="*/ 6784975 w 6784975"/>
              <a:gd name="connsiteY2" fmla="*/ 4500563 h 5221288"/>
              <a:gd name="connsiteX3" fmla="*/ 2825750 w 6784975"/>
              <a:gd name="connsiteY3" fmla="*/ 4500563 h 5221288"/>
              <a:gd name="connsiteX4" fmla="*/ 2825750 w 6784975"/>
              <a:gd name="connsiteY4" fmla="*/ 5221288 h 5221288"/>
              <a:gd name="connsiteX5" fmla="*/ 0 w 6784975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84975" h="5221288" extrusionOk="0">
                <a:moveTo>
                  <a:pt x="0" y="0"/>
                </a:moveTo>
                <a:lnTo>
                  <a:pt x="6784975" y="0"/>
                </a:lnTo>
                <a:lnTo>
                  <a:pt x="6784975" y="4500563"/>
                </a:lnTo>
                <a:lnTo>
                  <a:pt x="2825750" y="4500563"/>
                </a:lnTo>
                <a:lnTo>
                  <a:pt x="2825750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/>
              <a:buNone/>
              <a:defRPr sz="1000"/>
            </a:lvl1pPr>
          </a:lstStyle>
          <a:p>
            <a:pPr>
              <a:defRPr/>
            </a:pPr>
            <a:r>
              <a:rPr lang="pl-PL"/>
              <a:t>Kliknij ikonę, aby dodać obraz</a:t>
            </a:r>
            <a:endParaRPr/>
          </a:p>
        </p:txBody>
      </p:sp>
      <p:sp>
        <p:nvSpPr>
          <p:cNvPr id="311431647" name="Prostokąt 12"/>
          <p:cNvSpPr/>
          <p:nvPr userDrawn="1"/>
        </p:nvSpPr>
        <p:spPr bwMode="auto">
          <a:xfrm>
            <a:off x="2825750" y="4500563"/>
            <a:ext cx="6840538" cy="1799636"/>
          </a:xfrm>
          <a:prstGeom prst="rect">
            <a:avLst/>
          </a:prstGeom>
          <a:solidFill>
            <a:srgbClr val="0082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65319676" name="Title 1"/>
          <p:cNvSpPr>
            <a:spLocks noGrp="1"/>
          </p:cNvSpPr>
          <p:nvPr>
            <p:ph type="ctrTitle"/>
          </p:nvPr>
        </p:nvSpPr>
        <p:spPr bwMode="auto">
          <a:xfrm>
            <a:off x="3172808" y="5579563"/>
            <a:ext cx="6133117" cy="648546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pPr>
              <a:defRPr/>
            </a:pPr>
            <a:r>
              <a:rPr lang="pl-PL"/>
              <a:t>Kliknij, aby edytować styl</a:t>
            </a:r>
            <a:endParaRPr lang="en-US"/>
          </a:p>
        </p:txBody>
      </p:sp>
      <p:sp>
        <p:nvSpPr>
          <p:cNvPr id="216931268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7866444" y="539750"/>
            <a:ext cx="1799844" cy="366725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/>
                <a:ea typeface="Open Sans"/>
                <a:cs typeface="Open Sans"/>
              </a:defRPr>
            </a:lvl1pPr>
          </a:lstStyle>
          <a:p>
            <a:pPr>
              <a:defRPr/>
            </a:pPr>
            <a:fld id="{D857886D-A165-4D54-8DB0-CE6586ECA8EC}" type="datetime1">
              <a:rPr lang="pl-PL"/>
              <a:t>20.02.2026</a:t>
            </a:fld>
            <a:endParaRPr lang="pl-PL"/>
          </a:p>
        </p:txBody>
      </p:sp>
      <p:pic>
        <p:nvPicPr>
          <p:cNvPr id="2124567991" name="Obraz 9" descr="flaga Unii Europejskie z dopiskiem dofinansowane przez Unię Europejską"/>
          <p:cNvPicPr>
            <a:picLocks noChangeAspect="1"/>
          </p:cNvPicPr>
          <p:nvPr userDrawn="1"/>
        </p:nvPicPr>
        <p:blipFill rotWithShape="1">
          <a:blip r:embed="rId2"/>
          <a:stretch/>
        </p:blipFill>
        <p:spPr bwMode="auto">
          <a:xfrm>
            <a:off x="7272000" y="6371047"/>
            <a:ext cx="2633371" cy="949192"/>
          </a:xfrm>
          <a:prstGeom prst="rect">
            <a:avLst/>
          </a:prstGeom>
        </p:spPr>
      </p:pic>
      <p:pic>
        <p:nvPicPr>
          <p:cNvPr id="1485561303" name="Obraz 11" descr="barwy RP"/>
          <p:cNvPicPr>
            <a:picLocks noChangeAspect="1"/>
          </p:cNvPicPr>
          <p:nvPr userDrawn="1"/>
        </p:nvPicPr>
        <p:blipFill rotWithShape="1">
          <a:blip r:embed="rId3"/>
          <a:stretch/>
        </p:blipFill>
        <p:spPr bwMode="auto">
          <a:xfrm>
            <a:off x="3722743" y="6370378"/>
            <a:ext cx="2239772" cy="950531"/>
          </a:xfrm>
          <a:prstGeom prst="rect">
            <a:avLst/>
          </a:prstGeom>
        </p:spPr>
      </p:pic>
      <p:pic>
        <p:nvPicPr>
          <p:cNvPr id="1622452303" name="Obraz 17" descr="Obraz zawierający tekst&#10;&#10;Opis wygenerowany automatycznie"/>
          <p:cNvPicPr>
            <a:picLocks noChangeAspect="1"/>
          </p:cNvPicPr>
          <p:nvPr userDrawn="1"/>
        </p:nvPicPr>
        <p:blipFill rotWithShape="1">
          <a:blip r:embed="rId4"/>
          <a:stretch/>
        </p:blipFill>
        <p:spPr bwMode="auto">
          <a:xfrm>
            <a:off x="2825750" y="4500563"/>
            <a:ext cx="3959225" cy="720090"/>
          </a:xfrm>
          <a:prstGeom prst="rect">
            <a:avLst/>
          </a:prstGeom>
        </p:spPr>
      </p:pic>
      <p:pic>
        <p:nvPicPr>
          <p:cNvPr id="722811912" name="Obraz 10"/>
          <p:cNvPicPr>
            <a:picLocks noChangeAspect="1"/>
          </p:cNvPicPr>
          <p:nvPr userDrawn="1"/>
        </p:nvPicPr>
        <p:blipFill rotWithShape="1">
          <a:blip r:embed="rId5"/>
          <a:stretch/>
        </p:blipFill>
        <p:spPr bwMode="auto">
          <a:xfrm>
            <a:off x="746618" y="6370378"/>
            <a:ext cx="2509342" cy="94919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1_Slajd tytułowy (krótki tytuł)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4986113" name="Symbol zastępczy obrazu 16"/>
          <p:cNvSpPr>
            <a:spLocks noGrp="1"/>
          </p:cNvSpPr>
          <p:nvPr>
            <p:ph type="pic" sz="quarter" idx="11"/>
          </p:nvPr>
        </p:nvSpPr>
        <p:spPr bwMode="auto">
          <a:xfrm>
            <a:off x="0" y="0"/>
            <a:ext cx="6784975" cy="5221288"/>
          </a:xfrm>
          <a:custGeom>
            <a:avLst/>
            <a:gdLst>
              <a:gd name="connsiteX0" fmla="*/ 0 w 6784975"/>
              <a:gd name="connsiteY0" fmla="*/ 0 h 5221288"/>
              <a:gd name="connsiteX1" fmla="*/ 6784975 w 6784975"/>
              <a:gd name="connsiteY1" fmla="*/ 0 h 5221288"/>
              <a:gd name="connsiteX2" fmla="*/ 6784975 w 6784975"/>
              <a:gd name="connsiteY2" fmla="*/ 4500563 h 5221288"/>
              <a:gd name="connsiteX3" fmla="*/ 2825750 w 6784975"/>
              <a:gd name="connsiteY3" fmla="*/ 4500563 h 5221288"/>
              <a:gd name="connsiteX4" fmla="*/ 2825750 w 6784975"/>
              <a:gd name="connsiteY4" fmla="*/ 5221288 h 5221288"/>
              <a:gd name="connsiteX5" fmla="*/ 0 w 6784975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84975" h="5221288" extrusionOk="0">
                <a:moveTo>
                  <a:pt x="0" y="0"/>
                </a:moveTo>
                <a:lnTo>
                  <a:pt x="6784975" y="0"/>
                </a:lnTo>
                <a:lnTo>
                  <a:pt x="6784975" y="4500563"/>
                </a:lnTo>
                <a:lnTo>
                  <a:pt x="2825750" y="4500563"/>
                </a:lnTo>
                <a:lnTo>
                  <a:pt x="2825750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/>
              <a:buNone/>
              <a:defRPr sz="1000"/>
            </a:lvl1pPr>
          </a:lstStyle>
          <a:p>
            <a:pPr>
              <a:defRPr/>
            </a:pPr>
            <a:r>
              <a:rPr lang="pl-PL"/>
              <a:t>Kliknij ikonę, aby dodać obraz</a:t>
            </a:r>
            <a:endParaRPr/>
          </a:p>
        </p:txBody>
      </p:sp>
      <p:sp>
        <p:nvSpPr>
          <p:cNvPr id="1382573607" name="Prostokąt 12"/>
          <p:cNvSpPr/>
          <p:nvPr userDrawn="1"/>
        </p:nvSpPr>
        <p:spPr bwMode="auto">
          <a:xfrm>
            <a:off x="2825750" y="4500563"/>
            <a:ext cx="6840538" cy="1799636"/>
          </a:xfrm>
          <a:prstGeom prst="rect">
            <a:avLst/>
          </a:prstGeom>
          <a:solidFill>
            <a:srgbClr val="00A4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56284801" name="Title 1"/>
          <p:cNvSpPr>
            <a:spLocks noGrp="1"/>
          </p:cNvSpPr>
          <p:nvPr>
            <p:ph type="ctrTitle"/>
          </p:nvPr>
        </p:nvSpPr>
        <p:spPr bwMode="auto">
          <a:xfrm>
            <a:off x="3172808" y="5579563"/>
            <a:ext cx="6133117" cy="648546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pPr>
              <a:defRPr/>
            </a:pPr>
            <a:r>
              <a:rPr lang="pl-PL"/>
              <a:t>Kliknij, aby edytować styl</a:t>
            </a:r>
            <a:endParaRPr lang="en-US"/>
          </a:p>
        </p:txBody>
      </p:sp>
      <p:sp>
        <p:nvSpPr>
          <p:cNvPr id="143204492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7866444" y="539750"/>
            <a:ext cx="1799844" cy="366725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/>
                <a:ea typeface="Open Sans"/>
                <a:cs typeface="Open Sans"/>
              </a:defRPr>
            </a:lvl1pPr>
          </a:lstStyle>
          <a:p>
            <a:pPr>
              <a:defRPr/>
            </a:pPr>
            <a:fld id="{D857886D-A165-4D54-8DB0-CE6586ECA8EC}" type="datetime1">
              <a:rPr lang="pl-PL"/>
              <a:t>20.02.2026</a:t>
            </a:fld>
            <a:endParaRPr lang="pl-PL"/>
          </a:p>
        </p:txBody>
      </p:sp>
      <p:pic>
        <p:nvPicPr>
          <p:cNvPr id="2069789334" name="Obraz 17" descr="Obraz zawierający tekst&#10;&#10;Opis wygenerowany automatycznie"/>
          <p:cNvPicPr>
            <a:picLocks noChangeAspect="1"/>
          </p:cNvPicPr>
          <p:nvPr userDrawn="1"/>
        </p:nvPicPr>
        <p:blipFill rotWithShape="1">
          <a:blip r:embed="rId2"/>
          <a:stretch/>
        </p:blipFill>
        <p:spPr bwMode="auto">
          <a:xfrm>
            <a:off x="2825750" y="4500563"/>
            <a:ext cx="3959225" cy="720090"/>
          </a:xfrm>
          <a:prstGeom prst="rect">
            <a:avLst/>
          </a:prstGeom>
        </p:spPr>
      </p:pic>
      <p:grpSp>
        <p:nvGrpSpPr>
          <p:cNvPr id="124627790" name="Grupa 10"/>
          <p:cNvGrpSpPr/>
          <p:nvPr userDrawn="1"/>
        </p:nvGrpSpPr>
        <p:grpSpPr bwMode="auto">
          <a:xfrm>
            <a:off x="804564" y="6370378"/>
            <a:ext cx="9118929" cy="950531"/>
            <a:chOff x="804564" y="6370378"/>
            <a:chExt cx="9118929" cy="950531"/>
          </a:xfrm>
        </p:grpSpPr>
        <p:pic>
          <p:nvPicPr>
            <p:cNvPr id="14" name="Obraz 13" descr="flaga Unii Europejskiej z dopiskiem dofinansowane przez Unię Europejską"/>
            <p:cNvPicPr>
              <a:picLocks noChangeAspect="1"/>
            </p:cNvPicPr>
            <p:nvPr userDrawn="1"/>
          </p:nvPicPr>
          <p:blipFill rotWithShape="1">
            <a:blip r:embed="rId3"/>
            <a:stretch/>
          </p:blipFill>
          <p:spPr bwMode="auto">
            <a:xfrm>
              <a:off x="7290122" y="6371047"/>
              <a:ext cx="2633371" cy="949192"/>
            </a:xfrm>
            <a:prstGeom prst="rect">
              <a:avLst/>
            </a:prstGeom>
          </p:spPr>
        </p:pic>
        <p:pic>
          <p:nvPicPr>
            <p:cNvPr id="15" name="Obraz 14" descr="barwy RP"/>
            <p:cNvPicPr>
              <a:picLocks noChangeAspect="1"/>
            </p:cNvPicPr>
            <p:nvPr userDrawn="1"/>
          </p:nvPicPr>
          <p:blipFill rotWithShape="1">
            <a:blip r:embed="rId4"/>
            <a:stretch/>
          </p:blipFill>
          <p:spPr bwMode="auto">
            <a:xfrm>
              <a:off x="3740865" y="6370378"/>
              <a:ext cx="2239772" cy="950531"/>
            </a:xfrm>
            <a:prstGeom prst="rect">
              <a:avLst/>
            </a:prstGeom>
          </p:spPr>
        </p:pic>
        <p:pic>
          <p:nvPicPr>
            <p:cNvPr id="16" name="Obraz 15"/>
            <p:cNvPicPr>
              <a:picLocks noChangeAspect="1"/>
            </p:cNvPicPr>
            <p:nvPr userDrawn="1"/>
          </p:nvPicPr>
          <p:blipFill rotWithShape="1">
            <a:blip r:embed="rId5"/>
            <a:stretch/>
          </p:blipFill>
          <p:spPr bwMode="auto">
            <a:xfrm>
              <a:off x="804564" y="6370378"/>
              <a:ext cx="2509342" cy="949192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Slajd tytuł sekcji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41669107" name="Prostokąt 9"/>
          <p:cNvSpPr/>
          <p:nvPr userDrawn="1"/>
        </p:nvSpPr>
        <p:spPr bwMode="auto">
          <a:xfrm>
            <a:off x="2825749" y="4500563"/>
            <a:ext cx="7196139" cy="2159594"/>
          </a:xfrm>
          <a:prstGeom prst="rect">
            <a:avLst/>
          </a:prstGeom>
          <a:solidFill>
            <a:srgbClr val="00A4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463398372" name="Symbol zastępczy obrazu 8"/>
          <p:cNvSpPr>
            <a:spLocks noGrp="1"/>
          </p:cNvSpPr>
          <p:nvPr>
            <p:ph type="pic" sz="quarter" idx="10"/>
          </p:nvPr>
        </p:nvSpPr>
        <p:spPr bwMode="auto">
          <a:xfrm>
            <a:off x="669925" y="0"/>
            <a:ext cx="6835775" cy="4859338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5775" h="4859338" extrusionOk="0">
                <a:moveTo>
                  <a:pt x="0" y="0"/>
                </a:moveTo>
                <a:lnTo>
                  <a:pt x="6835775" y="0"/>
                </a:lnTo>
                <a:lnTo>
                  <a:pt x="6835775" y="4500563"/>
                </a:lnTo>
                <a:lnTo>
                  <a:pt x="2155824" y="4500563"/>
                </a:lnTo>
                <a:lnTo>
                  <a:pt x="2155824" y="4859338"/>
                </a:lnTo>
                <a:lnTo>
                  <a:pt x="0" y="48593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/>
              <a:buNone/>
              <a:defRPr sz="1000"/>
            </a:lvl1pPr>
          </a:lstStyle>
          <a:p>
            <a:pPr>
              <a:defRPr/>
            </a:pPr>
            <a:r>
              <a:rPr lang="pl-PL"/>
              <a:t>Kliknij ikonę, aby dodać obraz</a:t>
            </a:r>
          </a:p>
        </p:txBody>
      </p:sp>
      <p:sp>
        <p:nvSpPr>
          <p:cNvPr id="327033740" name="Prostokąt 4"/>
          <p:cNvSpPr/>
          <p:nvPr userDrawn="1"/>
        </p:nvSpPr>
        <p:spPr bwMode="auto">
          <a:xfrm>
            <a:off x="3905250" y="4500562"/>
            <a:ext cx="3600449" cy="359395"/>
          </a:xfrm>
          <a:prstGeom prst="rect">
            <a:avLst/>
          </a:prstGeom>
          <a:solidFill>
            <a:srgbClr val="005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194357580" name="Prostokąt 5"/>
          <p:cNvSpPr/>
          <p:nvPr userDrawn="1"/>
        </p:nvSpPr>
        <p:spPr bwMode="auto">
          <a:xfrm>
            <a:off x="2825751" y="4500561"/>
            <a:ext cx="1079500" cy="3587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125792412" name="Title 1"/>
          <p:cNvSpPr>
            <a:spLocks noGrp="1"/>
          </p:cNvSpPr>
          <p:nvPr>
            <p:ph type="ctrTitle"/>
          </p:nvPr>
        </p:nvSpPr>
        <p:spPr bwMode="auto">
          <a:xfrm>
            <a:off x="3186113" y="5195719"/>
            <a:ext cx="6480176" cy="1320421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pPr>
              <a:defRPr/>
            </a:pPr>
            <a:r>
              <a:rPr lang="pl-PL"/>
              <a:t>Kliknij, aby edytować styl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Slajd - tytuł + zawartość z paskiem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0091648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pl-PL"/>
              <a:t>Kliknij, aby edytować styl</a:t>
            </a:r>
            <a:endParaRPr lang="en-US"/>
          </a:p>
        </p:txBody>
      </p:sp>
      <p:sp>
        <p:nvSpPr>
          <p:cNvPr id="1443208425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pl-PL"/>
              <a:t>Kliknij, aby edytować style wzorca tekstu</a:t>
            </a:r>
            <a:endParaRPr/>
          </a:p>
          <a:p>
            <a:pPr lvl="1">
              <a:defRPr/>
            </a:pPr>
            <a:r>
              <a:rPr lang="pl-PL"/>
              <a:t>Drugi poziom</a:t>
            </a:r>
            <a:endParaRPr/>
          </a:p>
          <a:p>
            <a:pPr lvl="2">
              <a:defRPr/>
            </a:pPr>
            <a:r>
              <a:rPr lang="pl-PL"/>
              <a:t>Trzeci poziom</a:t>
            </a:r>
            <a:endParaRPr/>
          </a:p>
        </p:txBody>
      </p:sp>
      <p:sp>
        <p:nvSpPr>
          <p:cNvPr id="1256068665" name="Symbol zastępczy numeru slajdu 4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EB4015AA-59F6-416B-87A6-8E3D940284E2}" type="slidenum">
              <a:rPr lang="pl-PL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Slajd - tytuł + 2 elementy zawartości z paskiem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24130630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pl-PL"/>
              <a:t>Kliknij, aby edytować styl</a:t>
            </a:r>
            <a:endParaRPr lang="en-US"/>
          </a:p>
        </p:txBody>
      </p:sp>
      <p:sp>
        <p:nvSpPr>
          <p:cNvPr id="2052629344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1025906" y="1979836"/>
            <a:ext cx="4140000" cy="4680018"/>
          </a:xfrm>
        </p:spPr>
        <p:txBody>
          <a:bodyPr/>
          <a:lstStyle/>
          <a:p>
            <a:pPr lvl="0">
              <a:defRPr/>
            </a:pPr>
            <a:r>
              <a:rPr lang="pl-PL"/>
              <a:t>Kliknij, aby edytować style wzorca tekstu</a:t>
            </a:r>
            <a:endParaRPr/>
          </a:p>
          <a:p>
            <a:pPr lvl="1">
              <a:defRPr/>
            </a:pPr>
            <a:r>
              <a:rPr lang="pl-PL"/>
              <a:t>Drugi poziom</a:t>
            </a:r>
            <a:endParaRPr/>
          </a:p>
          <a:p>
            <a:pPr lvl="2">
              <a:defRPr/>
            </a:pPr>
            <a:r>
              <a:rPr lang="pl-PL"/>
              <a:t>Trzeci poziom</a:t>
            </a:r>
            <a:endParaRPr/>
          </a:p>
        </p:txBody>
      </p:sp>
      <p:sp>
        <p:nvSpPr>
          <p:cNvPr id="504309262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5525906" y="1979613"/>
            <a:ext cx="4140000" cy="4680226"/>
          </a:xfrm>
        </p:spPr>
        <p:txBody>
          <a:bodyPr/>
          <a:lstStyle/>
          <a:p>
            <a:pPr lvl="0">
              <a:defRPr/>
            </a:pPr>
            <a:r>
              <a:rPr lang="pl-PL"/>
              <a:t>Kliknij, aby edytować style wzorca tekstu</a:t>
            </a:r>
            <a:endParaRPr/>
          </a:p>
          <a:p>
            <a:pPr lvl="1">
              <a:defRPr/>
            </a:pPr>
            <a:r>
              <a:rPr lang="pl-PL"/>
              <a:t>Drugi poziom</a:t>
            </a:r>
            <a:endParaRPr/>
          </a:p>
          <a:p>
            <a:pPr lvl="2">
              <a:defRPr/>
            </a:pPr>
            <a:r>
              <a:rPr lang="pl-PL"/>
              <a:t>Trzeci poziom</a:t>
            </a:r>
            <a:endParaRPr/>
          </a:p>
        </p:txBody>
      </p:sp>
      <p:sp>
        <p:nvSpPr>
          <p:cNvPr id="827214439" name="Symbol zastępczy numeru slajdu 4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EB4015AA-59F6-416B-87A6-8E3D940284E2}" type="slidenum">
              <a:rPr lang="pl-PL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08176446" name="Title Placeholder 1"/>
          <p:cNvSpPr>
            <a:spLocks noGrp="1"/>
          </p:cNvSpPr>
          <p:nvPr>
            <p:ph type="title"/>
          </p:nvPr>
        </p:nvSpPr>
        <p:spPr bwMode="auto">
          <a:xfrm>
            <a:off x="1025525" y="899836"/>
            <a:ext cx="8640381" cy="108000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>
              <a:defRPr/>
            </a:pPr>
            <a:r>
              <a:rPr lang="pl-PL"/>
              <a:t>Kliknij, aby edytować styl</a:t>
            </a:r>
            <a:endParaRPr lang="en-US"/>
          </a:p>
        </p:txBody>
      </p:sp>
      <p:sp>
        <p:nvSpPr>
          <p:cNvPr id="187581206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25907" y="1979836"/>
            <a:ext cx="8640382" cy="46800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>
              <a:defRPr/>
            </a:pPr>
            <a:r>
              <a:rPr lang="pl-PL"/>
              <a:t>Kliknij, aby edytować style wzorca tekstu</a:t>
            </a:r>
            <a:endParaRPr/>
          </a:p>
          <a:p>
            <a:pPr lvl="1">
              <a:defRPr/>
            </a:pPr>
            <a:r>
              <a:rPr lang="pl-PL"/>
              <a:t>Drugi poziom</a:t>
            </a:r>
            <a:endParaRPr/>
          </a:p>
          <a:p>
            <a:pPr lvl="2">
              <a:defRPr/>
            </a:pPr>
            <a:r>
              <a:rPr lang="pl-PL"/>
              <a:t>Trzeci poziom</a:t>
            </a:r>
            <a:endParaRPr lang="en-US"/>
          </a:p>
        </p:txBody>
      </p:sp>
      <p:sp>
        <p:nvSpPr>
          <p:cNvPr id="1978156116" name="Prostokąt 9"/>
          <p:cNvSpPr/>
          <p:nvPr userDrawn="1"/>
        </p:nvSpPr>
        <p:spPr bwMode="auto">
          <a:xfrm>
            <a:off x="1025870" y="0"/>
            <a:ext cx="1080742" cy="179388"/>
          </a:xfrm>
          <a:prstGeom prst="rect">
            <a:avLst/>
          </a:prstGeom>
          <a:solidFill>
            <a:srgbClr val="55C0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438019886" name="Prostokąt 11"/>
          <p:cNvSpPr/>
          <p:nvPr userDrawn="1"/>
        </p:nvSpPr>
        <p:spPr bwMode="auto">
          <a:xfrm>
            <a:off x="2106612" y="0"/>
            <a:ext cx="7559293" cy="179388"/>
          </a:xfrm>
          <a:prstGeom prst="rect">
            <a:avLst/>
          </a:prstGeom>
          <a:solidFill>
            <a:srgbClr val="0082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147365579" name="Symbol zastępczy numeru slajdu 3"/>
          <p:cNvSpPr>
            <a:spLocks noGrp="1"/>
          </p:cNvSpPr>
          <p:nvPr>
            <p:ph type="sldNum" sz="quarter" idx="4"/>
          </p:nvPr>
        </p:nvSpPr>
        <p:spPr bwMode="auto">
          <a:xfrm>
            <a:off x="8585200" y="7019837"/>
            <a:ext cx="1080000" cy="180000"/>
          </a:xfrm>
          <a:prstGeom prst="rect">
            <a:avLst/>
          </a:prstGeom>
          <a:noFill/>
        </p:spPr>
        <p:txBody>
          <a:bodyPr vert="horz" lIns="0" tIns="72000" rIns="0" bIns="72000" rtlCol="0" anchor="ctr" anchorCtr="0"/>
          <a:lstStyle>
            <a:lvl1pPr algn="r">
              <a:defRPr sz="1000">
                <a:solidFill>
                  <a:schemeClr val="tx2"/>
                </a:solidFill>
                <a:latin typeface="Open Sans"/>
                <a:ea typeface="Open Sans"/>
                <a:cs typeface="Open Sans"/>
              </a:defRPr>
            </a:lvl1pPr>
          </a:lstStyle>
          <a:p>
            <a:pPr>
              <a:defRPr/>
            </a:pPr>
            <a:fld id="{EB4015AA-59F6-416B-87A6-8E3D940284E2}" type="slidenum">
              <a:rPr lang="pl-PL"/>
              <a:t>‹#›</a:t>
            </a:fld>
            <a:endParaRPr lang="pl-PL"/>
          </a:p>
        </p:txBody>
      </p:sp>
      <p:sp>
        <p:nvSpPr>
          <p:cNvPr id="1825302251" name="Prostokąt 6"/>
          <p:cNvSpPr/>
          <p:nvPr userDrawn="1"/>
        </p:nvSpPr>
        <p:spPr bwMode="auto">
          <a:xfrm>
            <a:off x="8585546" y="7380288"/>
            <a:ext cx="1080742" cy="179388"/>
          </a:xfrm>
          <a:prstGeom prst="rect">
            <a:avLst/>
          </a:prstGeom>
          <a:solidFill>
            <a:srgbClr val="0082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/>
  <p:txStyles>
    <p:titleStyle>
      <a:lvl1pPr algn="l" defTabSz="1007943" rtl="0">
        <a:lnSpc>
          <a:spcPts val="3600"/>
        </a:lnSpc>
        <a:spcBef>
          <a:spcPts val="0"/>
        </a:spcBef>
        <a:buNone/>
        <a:defRPr sz="2800" b="1">
          <a:solidFill>
            <a:schemeClr val="tx2"/>
          </a:solidFill>
          <a:latin typeface="Open Sans"/>
          <a:ea typeface="Open Sans"/>
          <a:cs typeface="Open Sans"/>
        </a:defRPr>
      </a:lvl1pPr>
    </p:titleStyle>
    <p:bodyStyle>
      <a:lvl1pPr marL="251986" indent="-251986" algn="l" defTabSz="1007943" rtl="0">
        <a:lnSpc>
          <a:spcPts val="2400"/>
        </a:lnSpc>
        <a:spcBef>
          <a:spcPts val="1102"/>
        </a:spcBef>
        <a:buClr>
          <a:schemeClr val="accent1"/>
        </a:buClr>
        <a:buFontTx/>
        <a:buBlip>
          <a:blip r:embed="rId15"/>
        </a:buBlip>
        <a:defRPr sz="1800">
          <a:solidFill>
            <a:schemeClr val="tx1"/>
          </a:solidFill>
          <a:latin typeface="Open Sans"/>
          <a:ea typeface="Open Sans"/>
          <a:cs typeface="Open Sans"/>
        </a:defRPr>
      </a:lvl1pPr>
      <a:lvl2pPr marL="755957" indent="-251986" algn="l" defTabSz="1007943" rtl="0">
        <a:lnSpc>
          <a:spcPts val="2400"/>
        </a:lnSpc>
        <a:spcBef>
          <a:spcPts val="551"/>
        </a:spcBef>
        <a:buFontTx/>
        <a:buBlip>
          <a:blip r:embed="rId16"/>
        </a:buBlip>
        <a:defRPr sz="1800">
          <a:solidFill>
            <a:schemeClr val="tx1"/>
          </a:solidFill>
          <a:latin typeface="Open Sans"/>
          <a:ea typeface="Open Sans"/>
          <a:cs typeface="Open Sans"/>
        </a:defRPr>
      </a:lvl2pPr>
      <a:lvl3pPr marL="1259929" indent="-251986" algn="l" defTabSz="1007943" rtl="0">
        <a:lnSpc>
          <a:spcPts val="2400"/>
        </a:lnSpc>
        <a:spcBef>
          <a:spcPts val="551"/>
        </a:spcBef>
        <a:buFontTx/>
        <a:buBlip>
          <a:blip r:embed="rId17"/>
        </a:buBlip>
        <a:defRPr sz="1800">
          <a:solidFill>
            <a:schemeClr val="tx1"/>
          </a:solidFill>
          <a:latin typeface="Open Sans"/>
          <a:ea typeface="Open Sans"/>
          <a:cs typeface="Open Sans"/>
        </a:defRPr>
      </a:lvl3pPr>
      <a:lvl4pPr marL="1763900" indent="-251986" algn="l" defTabSz="1007943" rtl="0">
        <a:lnSpc>
          <a:spcPts val="2400"/>
        </a:lnSpc>
        <a:spcBef>
          <a:spcPts val="551"/>
        </a:spcBef>
        <a:buFont typeface="Arial"/>
        <a:buChar char="•"/>
        <a:defRPr sz="1800">
          <a:solidFill>
            <a:schemeClr val="tx1"/>
          </a:solidFill>
          <a:latin typeface="Open Sans"/>
          <a:ea typeface="Open Sans"/>
          <a:cs typeface="Open Sans"/>
        </a:defRPr>
      </a:lvl4pPr>
      <a:lvl5pPr marL="2267872" indent="-251986" algn="l" defTabSz="1007943" rtl="0">
        <a:lnSpc>
          <a:spcPts val="2400"/>
        </a:lnSpc>
        <a:spcBef>
          <a:spcPts val="551"/>
        </a:spcBef>
        <a:buFont typeface="Arial"/>
        <a:buChar char="•"/>
        <a:defRPr sz="1800">
          <a:solidFill>
            <a:schemeClr val="tx1"/>
          </a:solidFill>
          <a:latin typeface="Open Sans"/>
          <a:ea typeface="Open Sans"/>
          <a:cs typeface="Open Sans"/>
        </a:defRPr>
      </a:lvl5pPr>
      <a:lvl6pPr marL="2771844" indent="-251986" algn="l" defTabSz="1007943" rtl="0">
        <a:lnSpc>
          <a:spcPct val="90000"/>
        </a:lnSpc>
        <a:spcBef>
          <a:spcPts val="551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>
        <a:lnSpc>
          <a:spcPct val="90000"/>
        </a:lnSpc>
        <a:spcBef>
          <a:spcPts val="551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>
        <a:lnSpc>
          <a:spcPct val="90000"/>
        </a:lnSpc>
        <a:spcBef>
          <a:spcPts val="551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>
        <a:lnSpc>
          <a:spcPct val="90000"/>
        </a:lnSpc>
        <a:spcBef>
          <a:spcPts val="551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>
        <a:defRPr sz="20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45172041" name="Tytuł 3"/>
          <p:cNvSpPr>
            <a:spLocks noGrp="1"/>
          </p:cNvSpPr>
          <p:nvPr>
            <p:ph type="ctrTitle"/>
          </p:nvPr>
        </p:nvSpPr>
        <p:spPr bwMode="auto">
          <a:xfrm>
            <a:off x="1385848" y="2987749"/>
            <a:ext cx="7920115" cy="1087764"/>
          </a:xfrm>
        </p:spPr>
        <p:txBody>
          <a:bodyPr>
            <a:normAutofit fontScale="90000"/>
          </a:bodyPr>
          <a:lstStyle/>
          <a:p>
            <a:pPr lvl="0"/>
            <a:r>
              <a:rPr lang="pl-PL" sz="4800" dirty="0"/>
              <a:t>Konkurs na prace przedwdrożeniowe</a:t>
            </a:r>
            <a:br>
              <a:rPr lang="pl-PL" sz="4800" dirty="0"/>
            </a:br>
            <a:br>
              <a:rPr lang="pl-PL" sz="4800" dirty="0"/>
            </a:br>
            <a:endParaRPr lang="pl-PL" dirty="0"/>
          </a:p>
        </p:txBody>
      </p:sp>
      <p:sp>
        <p:nvSpPr>
          <p:cNvPr id="1625574529" name="Podtytuł 4"/>
          <p:cNvSpPr>
            <a:spLocks noGrp="1"/>
          </p:cNvSpPr>
          <p:nvPr>
            <p:ph type="subTitle" idx="1"/>
          </p:nvPr>
        </p:nvSpPr>
        <p:spPr bwMode="auto">
          <a:xfrm>
            <a:off x="1408179" y="4571925"/>
            <a:ext cx="7920037" cy="1080000"/>
          </a:xfrm>
        </p:spPr>
        <p:txBody>
          <a:bodyPr>
            <a:normAutofit fontScale="25000" lnSpcReduction="20000"/>
          </a:bodyPr>
          <a:lstStyle/>
          <a:p>
            <a:r>
              <a:rPr lang="pl-PL" sz="8000" i="1" dirty="0"/>
              <a:t>Projekt: „Science4Business – Nauka dla biznesu” </a:t>
            </a:r>
            <a:br>
              <a:rPr lang="pl-PL" sz="8000" i="1" dirty="0"/>
            </a:br>
            <a:r>
              <a:rPr lang="pl-PL" sz="8000" i="1" dirty="0"/>
              <a:t>Zadanie nr 1: „Inkubator Rozwoju”</a:t>
            </a:r>
            <a:endParaRPr lang="pl-PL" sz="7200" b="0" dirty="0"/>
          </a:p>
          <a:p>
            <a:r>
              <a:rPr lang="pl-PL" sz="5600" dirty="0"/>
              <a:t>Instytut Biotechnologii Przemysłu Rolno-Spożywczego im. prof. W. Dąbrowskiego </a:t>
            </a:r>
            <a:endParaRPr lang="pl-PL" sz="5600" b="0" dirty="0"/>
          </a:p>
          <a:p>
            <a:endParaRPr lang="pl-PL" b="0" dirty="0"/>
          </a:p>
          <a:p>
            <a:r>
              <a:rPr lang="pl-PL" b="0" dirty="0"/>
              <a:t> 20-02-2026 </a:t>
            </a:r>
            <a:br>
              <a:rPr lang="pl-PL" dirty="0"/>
            </a:br>
            <a:endParaRPr lang="pl-PL" dirty="0"/>
          </a:p>
        </p:txBody>
      </p:sp>
      <p:sp>
        <p:nvSpPr>
          <p:cNvPr id="2091809624" name="Symbol zastępczy daty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endParaRPr lang="pl-PL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23E34A03-53CB-8DA2-0E7E-F7D516CE0C6C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33890103" name="Tytuł 4">
            <a:extLst>
              <a:ext uri="{FF2B5EF4-FFF2-40B4-BE49-F238E27FC236}">
                <a16:creationId xmlns:a16="http://schemas.microsoft.com/office/drawing/2014/main" id="{2D20D452-3B44-9096-49EA-E1F29456DB49}"/>
              </a:ext>
            </a:extLst>
          </p:cNvPr>
          <p:cNvSpPr>
            <a:spLocks noGrp="1"/>
          </p:cNvSpPr>
          <p:nvPr>
            <p:ph type="title"/>
          </p:nvPr>
        </p:nvSpPr>
        <p:spPr bwMode="auto"/>
        <p:txBody>
          <a:bodyPr>
            <a:normAutofit fontScale="90000"/>
          </a:bodyPr>
          <a:lstStyle/>
          <a:p>
            <a:br>
              <a:rPr lang="pl-PL" sz="4000" b="0" dirty="0">
                <a:solidFill>
                  <a:srgbClr val="000000"/>
                </a:solidFill>
                <a:latin typeface="Aptos Display" panose="020B0004020202020204" pitchFamily="34" charset="0"/>
              </a:rPr>
            </a:b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ZESPÓŁ I PARTNERZY </a:t>
            </a:r>
            <a:br>
              <a:rPr lang="pl-PL" b="0" dirty="0">
                <a:solidFill>
                  <a:srgbClr val="000000"/>
                </a:solidFill>
                <a:latin typeface="Aptos Display" panose="020B0004020202020204" pitchFamily="34" charset="0"/>
              </a:rPr>
            </a:br>
            <a:endParaRPr lang="pl-PL" dirty="0"/>
          </a:p>
        </p:txBody>
      </p:sp>
      <p:sp>
        <p:nvSpPr>
          <p:cNvPr id="916730607" name="Symbol zastępczy zawartości 5">
            <a:extLst>
              <a:ext uri="{FF2B5EF4-FFF2-40B4-BE49-F238E27FC236}">
                <a16:creationId xmlns:a16="http://schemas.microsoft.com/office/drawing/2014/main" id="{3F3BBBD6-11A2-E4B3-0F29-BE5FFC1DC726}"/>
              </a:ext>
            </a:extLst>
          </p:cNvPr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/>
            <a:endParaRPr lang="pl-PL" dirty="0"/>
          </a:p>
          <a:p>
            <a:pPr>
              <a:defRPr/>
            </a:pPr>
            <a:endParaRPr lang="pl-PL" dirty="0"/>
          </a:p>
        </p:txBody>
      </p:sp>
      <p:sp>
        <p:nvSpPr>
          <p:cNvPr id="524592569" name="Symbol zastępczy daty 3">
            <a:extLst>
              <a:ext uri="{FF2B5EF4-FFF2-40B4-BE49-F238E27FC236}">
                <a16:creationId xmlns:a16="http://schemas.microsoft.com/office/drawing/2014/main" id="{F8ED313D-9A5D-CD3A-EA06-77AA3960409D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 bwMode="auto">
          <a:xfrm>
            <a:off x="8891588" y="539750"/>
            <a:ext cx="1800225" cy="36671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857886D-A165-4D54-8DB0-CE6586ECA8EC}" type="datetime1">
              <a:rPr lang="pl-PL"/>
              <a:t>20.02.2026</a:t>
            </a:fld>
            <a:endParaRPr lang="pl-PL"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28FEE926-4A27-8FEF-A2CB-B5BD8704116E}"/>
              </a:ext>
            </a:extLst>
          </p:cNvPr>
          <p:cNvSpPr txBox="1"/>
          <p:nvPr/>
        </p:nvSpPr>
        <p:spPr>
          <a:xfrm>
            <a:off x="881410" y="1887011"/>
            <a:ext cx="534572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pl-PL" sz="3600" b="0" i="0" u="none" strike="noStrike" baseline="0" dirty="0">
              <a:solidFill>
                <a:srgbClr val="000000"/>
              </a:solidFill>
              <a:latin typeface="Aptos Display" panose="020B0004020202020204" pitchFamily="34" charset="0"/>
            </a:endParaRPr>
          </a:p>
          <a:p>
            <a:r>
              <a:rPr lang="pl-PL" sz="1800" b="0" i="0" u="none" strike="noStrike" baseline="0">
                <a:solidFill>
                  <a:srgbClr val="000000"/>
                </a:solidFill>
                <a:latin typeface="Aptos Display" panose="020B0004020202020204" pitchFamily="34" charset="0"/>
              </a:rPr>
              <a:t>przedstaw </a:t>
            </a:r>
            <a:r>
              <a:rPr lang="pl-PL" sz="1800" b="0" i="0" u="none" strike="noStrike" baseline="0" dirty="0">
                <a:solidFill>
                  <a:srgbClr val="000000"/>
                </a:solidFill>
                <a:latin typeface="Aptos Display" panose="020B0004020202020204" pitchFamily="34" charset="0"/>
              </a:rPr>
              <a:t>ludzi – pomysłodawców i kluczowy personel, ich kompetencje, doświadczenie, w tym biznesowe, dotychczasowe osiągnięcia – w szczególności te istotne dla sukcesu projektu; pokaż, że zespół posiada kompetencje niezbędne do osiągnięcia sukcesu, lub że wiesz jak je uzupełnić - pokaż otwartość na nowych członków zespołu; przedstaw partnerów i ich potencjalny / deklarowany wkład do projektu.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388010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93914874" name="Tytuł 7"/>
          <p:cNvSpPr>
            <a:spLocks noGrp="1"/>
          </p:cNvSpPr>
          <p:nvPr>
            <p:ph type="title"/>
          </p:nvPr>
        </p:nvSpPr>
        <p:spPr bwMode="auto">
          <a:xfrm>
            <a:off x="521370" y="1098307"/>
            <a:ext cx="8640381" cy="1080001"/>
          </a:xfrm>
        </p:spPr>
        <p:txBody>
          <a:bodyPr>
            <a:normAutofit fontScale="90000"/>
          </a:bodyPr>
          <a:lstStyle/>
          <a:p>
            <a:r>
              <a:rPr lang="pl-PL" dirty="0"/>
              <a:t>Budżet i efektywność kosztowa</a:t>
            </a:r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endParaRPr lang="pl-PL" b="0" dirty="0"/>
          </a:p>
        </p:txBody>
      </p:sp>
      <p:graphicFrame>
        <p:nvGraphicFramePr>
          <p:cNvPr id="1008824837" name="Tabela 11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18489312"/>
              </p:ext>
            </p:extLst>
          </p:nvPr>
        </p:nvGraphicFramePr>
        <p:xfrm>
          <a:off x="6210002" y="1691605"/>
          <a:ext cx="4140200" cy="47548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28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8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8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8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8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853219682" name="Symbol zastępczy numeru slajdu 1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EB4015AA-59F6-416B-87A6-8E3D940284E2}" type="slidenum">
              <a:rPr lang="pl-PL"/>
              <a:t>11</a:t>
            </a:fld>
            <a:endParaRPr lang="pl-PL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4827995" name="Tytuł 4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 lang="pl-PL" dirty="0"/>
          </a:p>
        </p:txBody>
      </p:sp>
      <p:graphicFrame>
        <p:nvGraphicFramePr>
          <p:cNvPr id="1082056047" name="Symbol zastępczy zawartości 6"/>
          <p:cNvGraphicFramePr>
            <a:graphicFrameLocks noGrp="1"/>
          </p:cNvGraphicFramePr>
          <p:nvPr>
            <p:ph idx="1"/>
          </p:nvPr>
        </p:nvGraphicFramePr>
        <p:xfrm>
          <a:off x="1025525" y="1979613"/>
          <a:ext cx="6408613" cy="467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64783346" name="Prostokąt 5"/>
          <p:cNvSpPr/>
          <p:nvPr/>
        </p:nvSpPr>
        <p:spPr bwMode="auto">
          <a:xfrm>
            <a:off x="7110238" y="870546"/>
            <a:ext cx="3240087" cy="39608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990912343" name="Tytuł 1"/>
          <p:cNvSpPr txBox="1"/>
          <p:nvPr/>
        </p:nvSpPr>
        <p:spPr bwMode="auto">
          <a:xfrm>
            <a:off x="7469013" y="1230632"/>
            <a:ext cx="2520567" cy="108000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1007943" rtl="0">
              <a:lnSpc>
                <a:spcPts val="3600"/>
              </a:lnSpc>
              <a:spcBef>
                <a:spcPts val="0"/>
              </a:spcBef>
              <a:buNone/>
              <a:defRPr sz="2800" b="1">
                <a:solidFill>
                  <a:schemeClr val="tx2"/>
                </a:solidFill>
                <a:latin typeface="Open Sans"/>
                <a:ea typeface="Open Sans"/>
                <a:cs typeface="Open Sans"/>
              </a:defRPr>
            </a:lvl1pPr>
          </a:lstStyle>
          <a:p>
            <a:pPr>
              <a:defRPr/>
            </a:pPr>
            <a:r>
              <a:rPr lang="pl-PL"/>
              <a:t>Tytuł wykresu lub tabeli</a:t>
            </a:r>
            <a:endParaRPr/>
          </a:p>
        </p:txBody>
      </p:sp>
      <p:sp>
        <p:nvSpPr>
          <p:cNvPr id="451174961" name="Symbol zastępczy zawartości 3"/>
          <p:cNvSpPr txBox="1"/>
          <p:nvPr/>
        </p:nvSpPr>
        <p:spPr bwMode="auto">
          <a:xfrm>
            <a:off x="7469013" y="2310408"/>
            <a:ext cx="2520567" cy="2520950"/>
          </a:xfrm>
          <a:prstGeom prst="rect">
            <a:avLst/>
          </a:prstGeom>
        </p:spPr>
        <p:txBody>
          <a:bodyPr/>
          <a:lstStyle>
            <a:lvl1pPr marL="251986" indent="-251986" algn="l" defTabSz="1007943" rtl="0">
              <a:lnSpc>
                <a:spcPts val="2400"/>
              </a:lnSpc>
              <a:spcBef>
                <a:spcPts val="1102"/>
              </a:spcBef>
              <a:buClr>
                <a:schemeClr val="accent1"/>
              </a:buClr>
              <a:buFontTx/>
              <a:buBlip>
                <a:blip r:embed="rId4"/>
              </a:buBlip>
              <a:defRPr sz="1800">
                <a:solidFill>
                  <a:schemeClr val="tx1"/>
                </a:solidFill>
                <a:latin typeface="Open Sans"/>
                <a:ea typeface="Open Sans"/>
                <a:cs typeface="Open Sans"/>
              </a:defRPr>
            </a:lvl1pPr>
            <a:lvl2pPr marL="755957" indent="-251986" algn="l" defTabSz="1007943" rtl="0">
              <a:lnSpc>
                <a:spcPts val="2400"/>
              </a:lnSpc>
              <a:spcBef>
                <a:spcPts val="551"/>
              </a:spcBef>
              <a:buFontTx/>
              <a:buBlip>
                <a:blip r:embed="rId5"/>
              </a:buBlip>
              <a:defRPr sz="1800">
                <a:solidFill>
                  <a:schemeClr val="tx1"/>
                </a:solidFill>
                <a:latin typeface="Open Sans"/>
                <a:ea typeface="Open Sans"/>
                <a:cs typeface="Open Sans"/>
              </a:defRPr>
            </a:lvl2pPr>
            <a:lvl3pPr marL="1259929" indent="-251986" algn="l" defTabSz="1007943" rtl="0">
              <a:lnSpc>
                <a:spcPts val="2400"/>
              </a:lnSpc>
              <a:spcBef>
                <a:spcPts val="551"/>
              </a:spcBef>
              <a:buFontTx/>
              <a:buBlip>
                <a:blip r:embed="rId6"/>
              </a:buBlip>
              <a:defRPr sz="1800">
                <a:solidFill>
                  <a:schemeClr val="tx1"/>
                </a:solidFill>
                <a:latin typeface="Open Sans"/>
                <a:ea typeface="Open Sans"/>
                <a:cs typeface="Open Sans"/>
              </a:defRPr>
            </a:lvl3pPr>
            <a:lvl4pPr marL="1763900" indent="-251986" algn="l" defTabSz="1007943" rtl="0">
              <a:lnSpc>
                <a:spcPts val="2400"/>
              </a:lnSpc>
              <a:spcBef>
                <a:spcPts val="551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Open Sans"/>
                <a:ea typeface="Open Sans"/>
                <a:cs typeface="Open Sans"/>
              </a:defRPr>
            </a:lvl4pPr>
            <a:lvl5pPr marL="2267872" indent="-251986" algn="l" defTabSz="1007943" rtl="0">
              <a:lnSpc>
                <a:spcPts val="2400"/>
              </a:lnSpc>
              <a:spcBef>
                <a:spcPts val="551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Open Sans"/>
                <a:ea typeface="Open Sans"/>
                <a:cs typeface="Open Sans"/>
              </a:defRPr>
            </a:lvl5pPr>
            <a:lvl6pPr marL="2771844" indent="-251986" algn="l" defTabSz="1007943" rtl="0">
              <a:lnSpc>
                <a:spcPct val="90000"/>
              </a:lnSpc>
              <a:spcBef>
                <a:spcPts val="551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>
              <a:lnSpc>
                <a:spcPct val="90000"/>
              </a:lnSpc>
              <a:spcBef>
                <a:spcPts val="551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>
              <a:lnSpc>
                <a:spcPct val="90000"/>
              </a:lnSpc>
              <a:spcBef>
                <a:spcPts val="551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>
              <a:lnSpc>
                <a:spcPct val="90000"/>
              </a:lnSpc>
              <a:spcBef>
                <a:spcPts val="551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pl-PL" dirty="0"/>
              <a:t>Tekst wyjaśniający. </a:t>
            </a:r>
            <a:r>
              <a:rPr lang="pl-PL" dirty="0" err="1"/>
              <a:t>Ommolorrovit</a:t>
            </a:r>
            <a:r>
              <a:rPr lang="pl-PL" dirty="0"/>
              <a:t> </a:t>
            </a:r>
            <a:r>
              <a:rPr lang="pl-PL" dirty="0" err="1"/>
              <a:t>ipsa</a:t>
            </a:r>
            <a:r>
              <a:rPr lang="pl-PL" dirty="0"/>
              <a:t> </a:t>
            </a:r>
            <a:r>
              <a:rPr lang="pl-PL" dirty="0" err="1"/>
              <a:t>duntis</a:t>
            </a:r>
            <a:r>
              <a:rPr lang="pl-PL" dirty="0"/>
              <a:t> aut </a:t>
            </a:r>
            <a:r>
              <a:rPr lang="pl-PL" dirty="0" err="1"/>
              <a:t>endemqu</a:t>
            </a:r>
            <a:r>
              <a:rPr lang="pl-PL" dirty="0"/>
              <a:t> </a:t>
            </a:r>
            <a:r>
              <a:rPr lang="pl-PL" dirty="0" err="1"/>
              <a:t>assedi</a:t>
            </a:r>
            <a:r>
              <a:rPr lang="pl-PL" dirty="0"/>
              <a:t> </a:t>
            </a:r>
            <a:r>
              <a:rPr lang="pl-PL" dirty="0" err="1"/>
              <a:t>officim</a:t>
            </a:r>
            <a:r>
              <a:rPr lang="pl-PL" dirty="0"/>
              <a:t> </a:t>
            </a:r>
            <a:r>
              <a:rPr lang="pl-PL" dirty="0" err="1"/>
              <a:t>quia</a:t>
            </a:r>
            <a:r>
              <a:rPr lang="pl-PL" dirty="0"/>
              <a:t> net </a:t>
            </a:r>
            <a:r>
              <a:rPr lang="pl-PL" dirty="0" err="1"/>
              <a:t>harumqui</a:t>
            </a:r>
            <a:r>
              <a:rPr lang="pl-PL" dirty="0"/>
              <a:t> </a:t>
            </a:r>
            <a:r>
              <a:rPr lang="pl-PL" dirty="0" err="1"/>
              <a:t>volupta</a:t>
            </a:r>
            <a:r>
              <a:rPr lang="pl-PL" dirty="0"/>
              <a:t> </a:t>
            </a:r>
            <a:r>
              <a:rPr lang="pl-PL" dirty="0" err="1"/>
              <a:t>tectibusdae</a:t>
            </a:r>
            <a:r>
              <a:rPr lang="pl-PL" dirty="0"/>
              <a:t> </a:t>
            </a:r>
            <a:r>
              <a:rPr lang="pl-PL" dirty="0" err="1"/>
              <a:t>volupta</a:t>
            </a:r>
            <a:r>
              <a:rPr lang="pl-PL" dirty="0"/>
              <a:t> </a:t>
            </a:r>
            <a:r>
              <a:rPr lang="pl-PL" dirty="0" err="1"/>
              <a:t>tendaecum</a:t>
            </a:r>
            <a:endParaRPr lang="pl-PL" dirty="0"/>
          </a:p>
        </p:txBody>
      </p:sp>
      <p:sp>
        <p:nvSpPr>
          <p:cNvPr id="770082085" name="Symbol zastępczy numeru slajdu 1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EB4015AA-59F6-416B-87A6-8E3D940284E2}" type="slidenum">
              <a:rPr lang="pl-PL"/>
              <a:t>12</a:t>
            </a:fld>
            <a:endParaRPr lang="pl-PL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09499294" name="Tytuł 4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 lang="pl-PL"/>
          </a:p>
        </p:txBody>
      </p:sp>
      <p:graphicFrame>
        <p:nvGraphicFramePr>
          <p:cNvPr id="324546902" name="Symbol zastępczy zawartości 6" descr="tu umieść opis wykresu"/>
          <p:cNvGraphicFramePr>
            <a:graphicFrameLocks noGrp="1"/>
          </p:cNvGraphicFramePr>
          <p:nvPr>
            <p:ph idx="1"/>
          </p:nvPr>
        </p:nvGraphicFramePr>
        <p:xfrm>
          <a:off x="1025525" y="1979613"/>
          <a:ext cx="8640763" cy="467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18171979" name="Symbol zastępczy numeru slajdu 1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EB4015AA-59F6-416B-87A6-8E3D940284E2}" type="slidenum">
              <a:rPr lang="pl-PL"/>
              <a:t>13</a:t>
            </a:fld>
            <a:endParaRPr lang="pl-PL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90111118" name="Tytuł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 lang="pl-PL"/>
          </a:p>
        </p:txBody>
      </p:sp>
      <p:graphicFrame>
        <p:nvGraphicFramePr>
          <p:cNvPr id="714755698" name="Symbol zastępczy zawartości 8"/>
          <p:cNvGraphicFramePr>
            <a:graphicFrameLocks noGrp="1"/>
          </p:cNvGraphicFramePr>
          <p:nvPr>
            <p:ph idx="1"/>
          </p:nvPr>
        </p:nvGraphicFramePr>
        <p:xfrm>
          <a:off x="1025525" y="1979613"/>
          <a:ext cx="7704757" cy="467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76601535" name="Prostokąt 9"/>
          <p:cNvSpPr/>
          <p:nvPr/>
        </p:nvSpPr>
        <p:spPr bwMode="auto">
          <a:xfrm>
            <a:off x="7110238" y="870546"/>
            <a:ext cx="3240087" cy="39608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564629875" name="Tytuł 1"/>
          <p:cNvSpPr txBox="1"/>
          <p:nvPr/>
        </p:nvSpPr>
        <p:spPr bwMode="auto">
          <a:xfrm>
            <a:off x="7469013" y="1230632"/>
            <a:ext cx="2520567" cy="108000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1007943" rtl="0">
              <a:lnSpc>
                <a:spcPts val="3600"/>
              </a:lnSpc>
              <a:spcBef>
                <a:spcPts val="0"/>
              </a:spcBef>
              <a:buNone/>
              <a:defRPr sz="2800" b="1">
                <a:solidFill>
                  <a:schemeClr val="tx2"/>
                </a:solidFill>
                <a:latin typeface="Open Sans"/>
                <a:ea typeface="Open Sans"/>
                <a:cs typeface="Open Sans"/>
              </a:defRPr>
            </a:lvl1pPr>
          </a:lstStyle>
          <a:p>
            <a:pPr>
              <a:defRPr/>
            </a:pPr>
            <a:r>
              <a:rPr lang="pl-PL" dirty="0"/>
              <a:t>Tytuł wykresu lub tabeli</a:t>
            </a:r>
            <a:endParaRPr dirty="0"/>
          </a:p>
        </p:txBody>
      </p:sp>
      <p:sp>
        <p:nvSpPr>
          <p:cNvPr id="1678280358" name="Symbol zastępczy zawartości 3"/>
          <p:cNvSpPr txBox="1"/>
          <p:nvPr/>
        </p:nvSpPr>
        <p:spPr bwMode="auto">
          <a:xfrm>
            <a:off x="7469013" y="2310408"/>
            <a:ext cx="2520567" cy="2520950"/>
          </a:xfrm>
          <a:prstGeom prst="rect">
            <a:avLst/>
          </a:prstGeom>
        </p:spPr>
        <p:txBody>
          <a:bodyPr/>
          <a:lstStyle>
            <a:lvl1pPr marL="251986" indent="-251986" algn="l" defTabSz="1007943" rtl="0">
              <a:lnSpc>
                <a:spcPts val="2400"/>
              </a:lnSpc>
              <a:spcBef>
                <a:spcPts val="1102"/>
              </a:spcBef>
              <a:buClr>
                <a:schemeClr val="accent1"/>
              </a:buClr>
              <a:buFontTx/>
              <a:buBlip>
                <a:blip r:embed="rId4"/>
              </a:buBlip>
              <a:defRPr sz="1800">
                <a:solidFill>
                  <a:schemeClr val="tx1"/>
                </a:solidFill>
                <a:latin typeface="Open Sans"/>
                <a:ea typeface="Open Sans"/>
                <a:cs typeface="Open Sans"/>
              </a:defRPr>
            </a:lvl1pPr>
            <a:lvl2pPr marL="755957" indent="-251986" algn="l" defTabSz="1007943" rtl="0">
              <a:lnSpc>
                <a:spcPts val="2400"/>
              </a:lnSpc>
              <a:spcBef>
                <a:spcPts val="551"/>
              </a:spcBef>
              <a:buFontTx/>
              <a:buBlip>
                <a:blip r:embed="rId5"/>
              </a:buBlip>
              <a:defRPr sz="1800">
                <a:solidFill>
                  <a:schemeClr val="tx1"/>
                </a:solidFill>
                <a:latin typeface="Open Sans"/>
                <a:ea typeface="Open Sans"/>
                <a:cs typeface="Open Sans"/>
              </a:defRPr>
            </a:lvl2pPr>
            <a:lvl3pPr marL="1259929" indent="-251986" algn="l" defTabSz="1007943" rtl="0">
              <a:lnSpc>
                <a:spcPts val="2400"/>
              </a:lnSpc>
              <a:spcBef>
                <a:spcPts val="551"/>
              </a:spcBef>
              <a:buFontTx/>
              <a:buBlip>
                <a:blip r:embed="rId6"/>
              </a:buBlip>
              <a:defRPr sz="1800">
                <a:solidFill>
                  <a:schemeClr val="tx1"/>
                </a:solidFill>
                <a:latin typeface="Open Sans"/>
                <a:ea typeface="Open Sans"/>
                <a:cs typeface="Open Sans"/>
              </a:defRPr>
            </a:lvl3pPr>
            <a:lvl4pPr marL="1763900" indent="-251986" algn="l" defTabSz="1007943" rtl="0">
              <a:lnSpc>
                <a:spcPts val="2400"/>
              </a:lnSpc>
              <a:spcBef>
                <a:spcPts val="551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Open Sans"/>
                <a:ea typeface="Open Sans"/>
                <a:cs typeface="Open Sans"/>
              </a:defRPr>
            </a:lvl4pPr>
            <a:lvl5pPr marL="2267872" indent="-251986" algn="l" defTabSz="1007943" rtl="0">
              <a:lnSpc>
                <a:spcPts val="2400"/>
              </a:lnSpc>
              <a:spcBef>
                <a:spcPts val="551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Open Sans"/>
                <a:ea typeface="Open Sans"/>
                <a:cs typeface="Open Sans"/>
              </a:defRPr>
            </a:lvl5pPr>
            <a:lvl6pPr marL="2771844" indent="-251986" algn="l" defTabSz="1007943" rtl="0">
              <a:lnSpc>
                <a:spcPct val="90000"/>
              </a:lnSpc>
              <a:spcBef>
                <a:spcPts val="551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>
              <a:lnSpc>
                <a:spcPct val="90000"/>
              </a:lnSpc>
              <a:spcBef>
                <a:spcPts val="551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>
              <a:lnSpc>
                <a:spcPct val="90000"/>
              </a:lnSpc>
              <a:spcBef>
                <a:spcPts val="551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>
              <a:lnSpc>
                <a:spcPct val="90000"/>
              </a:lnSpc>
              <a:spcBef>
                <a:spcPts val="551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pl-PL" dirty="0"/>
              <a:t>Tekst wyjaśniający. </a:t>
            </a:r>
            <a:r>
              <a:rPr lang="pl-PL" dirty="0" err="1"/>
              <a:t>Ommolorrovit</a:t>
            </a:r>
            <a:r>
              <a:rPr lang="pl-PL" dirty="0"/>
              <a:t> </a:t>
            </a:r>
            <a:r>
              <a:rPr lang="pl-PL" dirty="0" err="1"/>
              <a:t>ipsa</a:t>
            </a:r>
            <a:r>
              <a:rPr lang="pl-PL" dirty="0"/>
              <a:t> </a:t>
            </a:r>
            <a:r>
              <a:rPr lang="pl-PL" dirty="0" err="1"/>
              <a:t>duntis</a:t>
            </a:r>
            <a:r>
              <a:rPr lang="pl-PL" dirty="0"/>
              <a:t> aut </a:t>
            </a:r>
            <a:r>
              <a:rPr lang="pl-PL" dirty="0" err="1"/>
              <a:t>endemqu</a:t>
            </a:r>
            <a:r>
              <a:rPr lang="pl-PL" dirty="0"/>
              <a:t> </a:t>
            </a:r>
            <a:r>
              <a:rPr lang="pl-PL" dirty="0" err="1"/>
              <a:t>assedi</a:t>
            </a:r>
            <a:r>
              <a:rPr lang="pl-PL" dirty="0"/>
              <a:t> </a:t>
            </a:r>
            <a:r>
              <a:rPr lang="pl-PL" dirty="0" err="1"/>
              <a:t>officim</a:t>
            </a:r>
            <a:r>
              <a:rPr lang="pl-PL" dirty="0"/>
              <a:t> </a:t>
            </a:r>
            <a:r>
              <a:rPr lang="pl-PL" dirty="0" err="1"/>
              <a:t>quia</a:t>
            </a:r>
            <a:r>
              <a:rPr lang="pl-PL" dirty="0"/>
              <a:t> net </a:t>
            </a:r>
            <a:r>
              <a:rPr lang="pl-PL" dirty="0" err="1"/>
              <a:t>harumqui</a:t>
            </a:r>
            <a:r>
              <a:rPr lang="pl-PL" dirty="0"/>
              <a:t> </a:t>
            </a:r>
            <a:r>
              <a:rPr lang="pl-PL" dirty="0" err="1"/>
              <a:t>volupta</a:t>
            </a:r>
            <a:r>
              <a:rPr lang="pl-PL" dirty="0"/>
              <a:t> </a:t>
            </a:r>
            <a:r>
              <a:rPr lang="pl-PL" dirty="0" err="1"/>
              <a:t>tectibusdae</a:t>
            </a:r>
            <a:r>
              <a:rPr lang="pl-PL" dirty="0"/>
              <a:t> </a:t>
            </a:r>
            <a:r>
              <a:rPr lang="pl-PL" dirty="0" err="1"/>
              <a:t>volupta</a:t>
            </a:r>
            <a:r>
              <a:rPr lang="pl-PL" dirty="0"/>
              <a:t> </a:t>
            </a:r>
            <a:r>
              <a:rPr lang="pl-PL" dirty="0" err="1"/>
              <a:t>tendaecum</a:t>
            </a:r>
            <a:endParaRPr lang="pl-PL" dirty="0"/>
          </a:p>
        </p:txBody>
      </p:sp>
      <p:sp>
        <p:nvSpPr>
          <p:cNvPr id="215355133" name="Symbol zastępczy numeru slajdu 2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EB4015AA-59F6-416B-87A6-8E3D940284E2}" type="slidenum">
              <a:rPr lang="pl-PL"/>
              <a:t>14</a:t>
            </a:fld>
            <a:endParaRPr lang="pl-PL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77283908" name="Tytuł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 lang="pl-PL"/>
          </a:p>
        </p:txBody>
      </p:sp>
      <p:graphicFrame>
        <p:nvGraphicFramePr>
          <p:cNvPr id="704971897" name="Symbol zastępczy zawartości 7"/>
          <p:cNvGraphicFramePr>
            <a:graphicFrameLocks noGrp="1"/>
          </p:cNvGraphicFramePr>
          <p:nvPr>
            <p:ph sz="half" idx="1"/>
          </p:nvPr>
        </p:nvGraphicFramePr>
        <p:xfrm>
          <a:off x="5345113" y="1979613"/>
          <a:ext cx="4321175" cy="467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19630641" name="Symbol zastępczy obrazu 6"/>
          <p:cNvSpPr>
            <a:spLocks noGrp="1"/>
          </p:cNvSpPr>
          <p:nvPr>
            <p:ph type="pic" sz="quarter" idx="11"/>
          </p:nvPr>
        </p:nvSpPr>
        <p:spPr bwMode="auto"/>
        <p:txBody>
          <a:bodyPr/>
          <a:lstStyle/>
          <a:p>
            <a:endParaRPr lang="pl-PL"/>
          </a:p>
        </p:txBody>
      </p:sp>
      <p:sp>
        <p:nvSpPr>
          <p:cNvPr id="1251015804" name="Symbol zastępczy numeru slajdu 2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EB4015AA-59F6-416B-87A6-8E3D940284E2}" type="slidenum">
              <a:rPr lang="pl-PL"/>
              <a:t>15</a:t>
            </a:fld>
            <a:endParaRPr lang="pl-PL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42262697" name="Symbol zastępczy obrazu 2" descr="Osoba trzymająca sferę trawiastą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0" b="4680"/>
          <a:stretch/>
        </p:blipFill>
        <p:spPr bwMode="auto">
          <a:xfrm>
            <a:off x="1025426" y="-1291"/>
            <a:ext cx="8640763" cy="5221288"/>
          </a:xfrm>
        </p:spPr>
      </p:pic>
      <p:sp>
        <p:nvSpPr>
          <p:cNvPr id="1524249395" name="Tytuł 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 lang="pl-PL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334783933" name="Symbol zastępczy obrazu 4" descr="Cyfrowe numery i wykresy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0" r="6760"/>
          <a:stretch/>
        </p:blipFill>
        <p:spPr bwMode="auto"/>
      </p:pic>
      <p:sp>
        <p:nvSpPr>
          <p:cNvPr id="1002881363" name="Tytuł 1"/>
          <p:cNvSpPr>
            <a:spLocks noGrp="1"/>
          </p:cNvSpPr>
          <p:nvPr>
            <p:ph type="ctrTitle"/>
          </p:nvPr>
        </p:nvSpPr>
        <p:spPr bwMode="auto"/>
        <p:txBody>
          <a:bodyPr/>
          <a:lstStyle/>
          <a:p>
            <a:pPr>
              <a:defRPr/>
            </a:pPr>
            <a:endParaRPr lang="pl-PL" dirty="0"/>
          </a:p>
        </p:txBody>
      </p:sp>
      <p:sp>
        <p:nvSpPr>
          <p:cNvPr id="78968489" name="Symbol zastępczy daty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18A31C7-8D2F-4625-A3AE-BE37989186E4}" type="datetime1">
              <a:rPr lang="pl-PL"/>
              <a:t>20.02.2026</a:t>
            </a:fld>
            <a:endParaRPr lang="pl-PL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82525201" name="Tytuł 1"/>
          <p:cNvSpPr>
            <a:spLocks noGrp="1"/>
          </p:cNvSpPr>
          <p:nvPr>
            <p:ph type="ctrTitle"/>
          </p:nvPr>
        </p:nvSpPr>
        <p:spPr bwMode="auto">
          <a:xfrm>
            <a:off x="1253850" y="2987749"/>
            <a:ext cx="7920115" cy="1107677"/>
          </a:xfrm>
        </p:spPr>
        <p:txBody>
          <a:bodyPr>
            <a:noAutofit/>
          </a:bodyPr>
          <a:lstStyle/>
          <a:p>
            <a:r>
              <a:rPr lang="pl-PL" sz="2400" i="1" dirty="0"/>
              <a:t>NAZWA TYTUŁ PROJEKTU</a:t>
            </a:r>
            <a:r>
              <a:rPr lang="pl-PL" altLang="pl-PL" sz="2400" dirty="0"/>
              <a:t> </a:t>
            </a:r>
            <a:br>
              <a:rPr lang="pl-PL" altLang="pl-PL" sz="2400" dirty="0"/>
            </a:br>
            <a:r>
              <a:rPr lang="pl-PL" altLang="pl-PL" sz="1400" dirty="0"/>
              <a:t>Autorzy:……………………………………………</a:t>
            </a:r>
            <a:br>
              <a:rPr lang="pl-PL" altLang="pl-PL" sz="1400" dirty="0"/>
            </a:br>
            <a:r>
              <a:rPr lang="pl-PL" altLang="pl-PL" sz="1400" dirty="0"/>
              <a:t>Planowany czas realizacji: .......................................</a:t>
            </a:r>
            <a:br>
              <a:rPr lang="pl-PL" altLang="pl-PL" sz="1400" dirty="0"/>
            </a:br>
            <a:r>
              <a:rPr lang="pl-PL" altLang="pl-PL" sz="1400" dirty="0"/>
              <a:t>Całkowite koszty:…………………………………..</a:t>
            </a:r>
            <a:br>
              <a:rPr lang="pl-PL" altLang="pl-PL" sz="1400" dirty="0"/>
            </a:br>
            <a:r>
              <a:rPr lang="pl-PL" altLang="pl-PL" sz="1400" dirty="0"/>
              <a:t>Wysokość dofinansowania</a:t>
            </a:r>
            <a:br>
              <a:rPr lang="pl-PL" altLang="pl-PL" sz="2400" dirty="0"/>
            </a:br>
            <a:endParaRPr lang="pl-PL" sz="2400" i="1" dirty="0"/>
          </a:p>
        </p:txBody>
      </p:sp>
      <p:sp>
        <p:nvSpPr>
          <p:cNvPr id="31322580" name="Podtytuł 2"/>
          <p:cNvSpPr>
            <a:spLocks noGrp="1"/>
          </p:cNvSpPr>
          <p:nvPr>
            <p:ph type="subTitle" idx="1"/>
          </p:nvPr>
        </p:nvSpPr>
        <p:spPr bwMode="auto">
          <a:xfrm>
            <a:off x="1241450" y="5075981"/>
            <a:ext cx="7920037" cy="1080000"/>
          </a:xfrm>
        </p:spPr>
        <p:txBody>
          <a:bodyPr>
            <a:normAutofit/>
          </a:bodyPr>
          <a:lstStyle/>
          <a:p>
            <a:pPr>
              <a:defRPr/>
            </a:pPr>
            <a:br>
              <a:rPr lang="pl-PL" sz="1800" dirty="0"/>
            </a:br>
            <a:r>
              <a:rPr lang="pl-PL" sz="1400" dirty="0"/>
              <a:t>Instytut Biotechnologii Przemysłu Rolno-Spożywczego im. prof. W. Dąbrowskiego </a:t>
            </a:r>
            <a:endParaRPr lang="pl-PL" sz="1400" b="0" dirty="0"/>
          </a:p>
          <a:p>
            <a:pPr>
              <a:defRPr/>
            </a:pPr>
            <a:endParaRPr lang="pl-PL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33890103" name="Tytuł 4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pl-PL" dirty="0"/>
              <a:t>Kluczowe informacje o projekcie</a:t>
            </a:r>
          </a:p>
        </p:txBody>
      </p:sp>
      <p:sp>
        <p:nvSpPr>
          <p:cNvPr id="916730607" name="Symbol zastępczy zawartości 5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r>
              <a:rPr lang="pl-PL" dirty="0"/>
              <a:t>Rozwiązanie/Dla kogo/Przewaga</a:t>
            </a:r>
          </a:p>
          <a:p>
            <a:r>
              <a:rPr lang="pl-PL" dirty="0"/>
              <a:t>Obecny TRL → docelowy TRL</a:t>
            </a:r>
          </a:p>
          <a:p>
            <a:r>
              <a:rPr lang="pl-PL" dirty="0"/>
              <a:t>Cel </a:t>
            </a:r>
            <a:r>
              <a:rPr lang="pl-PL" dirty="0" err="1"/>
              <a:t>minigrantu</a:t>
            </a:r>
            <a:r>
              <a:rPr lang="pl-PL" dirty="0"/>
              <a:t> (co konkretnie osiągniemy)</a:t>
            </a:r>
          </a:p>
          <a:p>
            <a:r>
              <a:rPr lang="pl-PL" dirty="0"/>
              <a:t>Potencjał komercjalizacji</a:t>
            </a:r>
          </a:p>
          <a:p>
            <a:r>
              <a:rPr lang="pl-PL" dirty="0"/>
              <a:t>Jedno mocne zdanie:</a:t>
            </a:r>
          </a:p>
          <a:p>
            <a:r>
              <a:rPr lang="pl-PL" dirty="0"/>
              <a:t>Projekt umożliwi przejście z TRL … do TRL …. i przygotuje technologię do komercjalizacji w modelu …</a:t>
            </a:r>
          </a:p>
          <a:p>
            <a:pPr>
              <a:defRPr/>
            </a:pPr>
            <a:endParaRPr lang="pl-PL" dirty="0"/>
          </a:p>
        </p:txBody>
      </p:sp>
      <p:sp>
        <p:nvSpPr>
          <p:cNvPr id="524592569" name="Symbol zastępczy daty 3"/>
          <p:cNvSpPr>
            <a:spLocks noGrp="1"/>
          </p:cNvSpPr>
          <p:nvPr>
            <p:ph type="dt" sz="half" idx="4294967295"/>
          </p:nvPr>
        </p:nvSpPr>
        <p:spPr bwMode="auto">
          <a:xfrm>
            <a:off x="8891588" y="539750"/>
            <a:ext cx="1800225" cy="36671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857886D-A165-4D54-8DB0-CE6586ECA8EC}" type="datetime1">
              <a:rPr lang="pl-PL"/>
              <a:t>20.02.2026</a:t>
            </a:fld>
            <a:endParaRPr lang="pl-PL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447206551" name="Symbol zastępczy obrazu 2" descr="Person holding tablet in dairy factory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2" r="12882"/>
          <a:stretch/>
        </p:blipFill>
        <p:spPr bwMode="auto">
          <a:xfrm>
            <a:off x="665386" y="0"/>
            <a:ext cx="6836646" cy="4859957"/>
          </a:xfrm>
        </p:spPr>
      </p:pic>
      <p:sp>
        <p:nvSpPr>
          <p:cNvPr id="1673845422" name="Tytuł 10"/>
          <p:cNvSpPr>
            <a:spLocks noGrp="1"/>
          </p:cNvSpPr>
          <p:nvPr>
            <p:ph type="ctrTitle"/>
          </p:nvPr>
        </p:nvSpPr>
        <p:spPr bwMode="auto">
          <a:xfrm>
            <a:off x="3113658" y="5003973"/>
            <a:ext cx="6480176" cy="1320421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pl-PL" dirty="0"/>
              <a:t>Rozwiązanie/Dla kogo/Problem (dlaczego to ważne biznesowo)</a:t>
            </a:r>
            <a:br>
              <a:rPr lang="pl-PL" dirty="0"/>
            </a:br>
            <a:br>
              <a:rPr lang="pl-PL" dirty="0"/>
            </a:br>
            <a:endParaRPr lang="pl-PL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32635D54-7514-8C3F-A815-D01893399067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33890103" name="Tytuł 4">
            <a:extLst>
              <a:ext uri="{FF2B5EF4-FFF2-40B4-BE49-F238E27FC236}">
                <a16:creationId xmlns:a16="http://schemas.microsoft.com/office/drawing/2014/main" id="{FA769079-1EBE-8BAA-EA4C-F66A03B156B7}"/>
              </a:ext>
            </a:extLst>
          </p:cNvPr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pl-PL" dirty="0"/>
              <a:t>Jaki problem rozwiązuje</a:t>
            </a:r>
          </a:p>
        </p:txBody>
      </p:sp>
      <p:sp>
        <p:nvSpPr>
          <p:cNvPr id="916730607" name="Symbol zastępczy zawartości 5">
            <a:extLst>
              <a:ext uri="{FF2B5EF4-FFF2-40B4-BE49-F238E27FC236}">
                <a16:creationId xmlns:a16="http://schemas.microsoft.com/office/drawing/2014/main" id="{0D07A4B3-C3B6-6591-733F-E196217F69E4}"/>
              </a:ext>
            </a:extLst>
          </p:cNvPr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/>
            <a:r>
              <a:rPr lang="pl-PL" b="1" dirty="0"/>
              <a:t>1 zdanie otwierające (mocne)</a:t>
            </a:r>
            <a:r>
              <a:rPr lang="pl-PL" dirty="0"/>
              <a:t> – 15–20 słów</a:t>
            </a:r>
          </a:p>
          <a:p>
            <a:pPr lvl="0"/>
            <a:r>
              <a:rPr lang="pl-PL" b="1" dirty="0"/>
              <a:t>Skala rynku</a:t>
            </a:r>
            <a:r>
              <a:rPr lang="pl-PL" dirty="0"/>
              <a:t> – 1–2 liczby, do kogo kierujemy, gospodarczo, społecznie (15–20 słów)</a:t>
            </a:r>
          </a:p>
          <a:p>
            <a:pPr lvl="0"/>
            <a:r>
              <a:rPr lang="pl-PL" b="1" dirty="0"/>
              <a:t>Trend</a:t>
            </a:r>
            <a:r>
              <a:rPr lang="pl-PL" dirty="0"/>
              <a:t> – 1 zdanie, w  jaki trend wpisuje się innowacja  (10–15 słów)</a:t>
            </a:r>
          </a:p>
          <a:p>
            <a:pPr lvl="0"/>
            <a:r>
              <a:rPr lang="pl-PL" b="1" dirty="0"/>
              <a:t>Presja regulacyjna / systemowa</a:t>
            </a:r>
            <a:r>
              <a:rPr lang="pl-PL" dirty="0"/>
              <a:t> – (1 -2 zdania),  jakie wymogi EU, regulacje  stają przed rynkiem (10–15 słów)</a:t>
            </a:r>
          </a:p>
          <a:p>
            <a:pPr lvl="0"/>
            <a:r>
              <a:rPr lang="pl-PL" b="1" dirty="0"/>
              <a:t>Koszt problemu dla firm</a:t>
            </a:r>
            <a:r>
              <a:rPr lang="pl-PL" dirty="0"/>
              <a:t> – 1 konkret , jakie to generuje koszty, ryzyka biznesowe, społeczne  jeśli nie ma rozwiązania (15–20 słów)</a:t>
            </a:r>
          </a:p>
          <a:p>
            <a:pPr>
              <a:defRPr/>
            </a:pPr>
            <a:endParaRPr lang="pl-PL" dirty="0"/>
          </a:p>
        </p:txBody>
      </p:sp>
      <p:sp>
        <p:nvSpPr>
          <p:cNvPr id="524592569" name="Symbol zastępczy daty 3">
            <a:extLst>
              <a:ext uri="{FF2B5EF4-FFF2-40B4-BE49-F238E27FC236}">
                <a16:creationId xmlns:a16="http://schemas.microsoft.com/office/drawing/2014/main" id="{26A5E075-17EA-B9BA-0F4E-332FBF543FD9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 bwMode="auto">
          <a:xfrm>
            <a:off x="8891588" y="539750"/>
            <a:ext cx="1800225" cy="36671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857886D-A165-4D54-8DB0-CE6586ECA8EC}" type="datetime1">
              <a:rPr lang="pl-PL"/>
              <a:t>20.02.2026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84039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68690194" name="Tytuł 1"/>
          <p:cNvSpPr>
            <a:spLocks noGrp="1"/>
          </p:cNvSpPr>
          <p:nvPr>
            <p:ph type="title"/>
          </p:nvPr>
        </p:nvSpPr>
        <p:spPr bwMode="auto">
          <a:xfrm>
            <a:off x="5345906" y="899836"/>
            <a:ext cx="4320000" cy="1080001"/>
          </a:xfrm>
        </p:spPr>
        <p:txBody>
          <a:bodyPr anchor="t">
            <a:normAutofit/>
          </a:bodyPr>
          <a:lstStyle/>
          <a:p>
            <a:pPr>
              <a:defRPr/>
            </a:pPr>
            <a:r>
              <a:rPr lang="pl-PL" sz="2600"/>
              <a:t>Rozwiązanie (Innowacja)</a:t>
            </a:r>
            <a:br>
              <a:rPr lang="pl-PL" sz="2600"/>
            </a:br>
            <a:endParaRPr lang="pl-PL" sz="2600"/>
          </a:p>
        </p:txBody>
      </p:sp>
      <p:sp>
        <p:nvSpPr>
          <p:cNvPr id="799418148" name="Symbol zastępczy zawartości 2"/>
          <p:cNvSpPr>
            <a:spLocks noGrp="1"/>
          </p:cNvSpPr>
          <p:nvPr>
            <p:ph sz="half" idx="1"/>
          </p:nvPr>
        </p:nvSpPr>
        <p:spPr bwMode="auto">
          <a:xfrm>
            <a:off x="5345906" y="1979836"/>
            <a:ext cx="4320382" cy="4680002"/>
          </a:xfrm>
        </p:spPr>
        <p:txBody>
          <a:bodyPr>
            <a:normAutofit/>
          </a:bodyPr>
          <a:lstStyle/>
          <a:p>
            <a:pPr lvl="0"/>
            <a:r>
              <a:rPr lang="pl-PL" dirty="0"/>
              <a:t>Czym jest?</a:t>
            </a:r>
          </a:p>
          <a:p>
            <a:pPr lvl="0"/>
            <a:r>
              <a:rPr lang="pl-PL" dirty="0"/>
              <a:t>Jak działa?</a:t>
            </a:r>
          </a:p>
          <a:p>
            <a:pPr lvl="0"/>
            <a:r>
              <a:rPr lang="pl-PL" dirty="0"/>
              <a:t>Co zmienia?</a:t>
            </a:r>
          </a:p>
          <a:p>
            <a:r>
              <a:rPr lang="pl-PL" dirty="0"/>
              <a:t>Dlaczego jest lepsza od obecnych rozwiązań?</a:t>
            </a:r>
          </a:p>
          <a:p>
            <a:r>
              <a:rPr lang="pl-PL" dirty="0"/>
              <a:t> </a:t>
            </a:r>
          </a:p>
          <a:p>
            <a:pPr>
              <a:buFont typeface="Arial"/>
              <a:buChar char="•"/>
              <a:defRPr/>
            </a:pPr>
            <a:endParaRPr lang="pl-PL" dirty="0"/>
          </a:p>
        </p:txBody>
      </p:sp>
      <p:sp>
        <p:nvSpPr>
          <p:cNvPr id="1761208757" name="Symbol zastępczy numeru slajdu 4"/>
          <p:cNvSpPr>
            <a:spLocks noGrp="1"/>
          </p:cNvSpPr>
          <p:nvPr>
            <p:ph type="sldNum" sz="quarter" idx="10"/>
          </p:nvPr>
        </p:nvSpPr>
        <p:spPr bwMode="auto">
          <a:xfrm>
            <a:off x="8585200" y="7019837"/>
            <a:ext cx="1080000" cy="180000"/>
          </a:xfrm>
        </p:spPr>
        <p:txBody>
          <a:bodyPr anchor="ctr">
            <a:normAutofit fontScale="925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EB4015AA-59F6-416B-87A6-8E3D940284E2}" type="slidenum">
              <a:rPr lang="pl-PL" sz="300"/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7</a:t>
            </a:fld>
            <a:endParaRPr lang="pl-PL" sz="300"/>
          </a:p>
        </p:txBody>
      </p:sp>
      <p:pic>
        <p:nvPicPr>
          <p:cNvPr id="1354461291" name="Symbol zastępczy obrazu 8" descr="Naukowiec wyświetlający wyniki badania DNA na ekranie komputera w laboratorium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64" r="18064"/>
          <a:stretch/>
        </p:blipFill>
        <p:spPr bwMode="auto">
          <a:xfrm>
            <a:off x="20" y="900113"/>
            <a:ext cx="4986318" cy="5759726"/>
          </a:xfr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CAFD3B1A-D92B-DF70-A210-B795B2E014F7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33890103" name="Tytuł 4">
            <a:extLst>
              <a:ext uri="{FF2B5EF4-FFF2-40B4-BE49-F238E27FC236}">
                <a16:creationId xmlns:a16="http://schemas.microsoft.com/office/drawing/2014/main" id="{6195DA1D-9A54-97C3-D5C4-F529F5D226C7}"/>
              </a:ext>
            </a:extLst>
          </p:cNvPr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pl-PL" dirty="0"/>
              <a:t>Status technologii (TRL + IP)</a:t>
            </a:r>
            <a:br>
              <a:rPr lang="pl-PL" dirty="0"/>
            </a:br>
            <a:endParaRPr lang="pl-PL" dirty="0"/>
          </a:p>
        </p:txBody>
      </p:sp>
      <p:sp>
        <p:nvSpPr>
          <p:cNvPr id="916730607" name="Symbol zastępczy zawartości 5">
            <a:extLst>
              <a:ext uri="{FF2B5EF4-FFF2-40B4-BE49-F238E27FC236}">
                <a16:creationId xmlns:a16="http://schemas.microsoft.com/office/drawing/2014/main" id="{9C5F9054-DD9C-2D6B-573A-E24C23C84595}"/>
              </a:ext>
            </a:extLst>
          </p:cNvPr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/>
            <a:r>
              <a:rPr lang="pl-PL" dirty="0"/>
              <a:t>Aktualny TRL (z uzasadnieniem)</a:t>
            </a:r>
          </a:p>
          <a:p>
            <a:pPr lvl="0"/>
            <a:r>
              <a:rPr lang="pl-PL" dirty="0"/>
              <a:t>Co już przetestowano?</a:t>
            </a:r>
          </a:p>
          <a:p>
            <a:pPr lvl="0"/>
            <a:r>
              <a:rPr lang="pl-PL" dirty="0"/>
              <a:t>Status ochrony IP</a:t>
            </a:r>
          </a:p>
          <a:p>
            <a:pPr lvl="0"/>
            <a:r>
              <a:rPr lang="pl-PL" dirty="0"/>
              <a:t>Ryzyka technologiczne</a:t>
            </a:r>
          </a:p>
          <a:p>
            <a:r>
              <a:rPr lang="pl-PL" b="1" dirty="0"/>
              <a:t>KONKURENCJA </a:t>
            </a:r>
            <a:endParaRPr lang="pl-PL" dirty="0"/>
          </a:p>
          <a:p>
            <a:r>
              <a:rPr lang="pl-PL" dirty="0"/>
              <a:t>- opisz kluczowe produkty/usługi, firmy z którymi będziesz konkurować; obszary Twojej przewagi na konkurencją; obszary przewagi konkurencji; bariery wejścia dla konkurencji (np. IP, </a:t>
            </a:r>
            <a:r>
              <a:rPr lang="pl-PL" dirty="0" err="1"/>
              <a:t>know</a:t>
            </a:r>
            <a:r>
              <a:rPr lang="pl-PL" dirty="0"/>
              <a:t> </a:t>
            </a:r>
            <a:r>
              <a:rPr lang="pl-PL" dirty="0" err="1"/>
              <a:t>how</a:t>
            </a:r>
            <a:r>
              <a:rPr lang="pl-PL" dirty="0"/>
              <a:t> </a:t>
            </a:r>
          </a:p>
          <a:p>
            <a:pPr lvl="0"/>
            <a:endParaRPr lang="pl-PL" dirty="0"/>
          </a:p>
          <a:p>
            <a:pPr>
              <a:defRPr/>
            </a:pPr>
            <a:endParaRPr lang="pl-PL" dirty="0"/>
          </a:p>
        </p:txBody>
      </p:sp>
      <p:sp>
        <p:nvSpPr>
          <p:cNvPr id="524592569" name="Symbol zastępczy daty 3">
            <a:extLst>
              <a:ext uri="{FF2B5EF4-FFF2-40B4-BE49-F238E27FC236}">
                <a16:creationId xmlns:a16="http://schemas.microsoft.com/office/drawing/2014/main" id="{0D222003-9405-6D31-01D2-EAED79FF2529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 bwMode="auto">
          <a:xfrm>
            <a:off x="8891588" y="539750"/>
            <a:ext cx="1800225" cy="36671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857886D-A165-4D54-8DB0-CE6586ECA8EC}" type="datetime1">
              <a:rPr lang="pl-PL"/>
              <a:t>20.02.2026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06202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048B1B1B-D30F-B071-62DA-153CA0E22669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33890103" name="Tytuł 4">
            <a:extLst>
              <a:ext uri="{FF2B5EF4-FFF2-40B4-BE49-F238E27FC236}">
                <a16:creationId xmlns:a16="http://schemas.microsoft.com/office/drawing/2014/main" id="{C9C14642-AC11-3F7F-BDE8-B28D12D7E746}"/>
              </a:ext>
            </a:extLst>
          </p:cNvPr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pl-PL" dirty="0"/>
              <a:t>Model komercjalizacji</a:t>
            </a:r>
          </a:p>
        </p:txBody>
      </p:sp>
      <p:sp>
        <p:nvSpPr>
          <p:cNvPr id="916730607" name="Symbol zastępczy zawartości 5">
            <a:extLst>
              <a:ext uri="{FF2B5EF4-FFF2-40B4-BE49-F238E27FC236}">
                <a16:creationId xmlns:a16="http://schemas.microsoft.com/office/drawing/2014/main" id="{EB1FF5A6-0A42-7F8C-7DED-93230FF4AF7E}"/>
              </a:ext>
            </a:extLst>
          </p:cNvPr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/>
            <a:r>
              <a:rPr lang="pl-PL" dirty="0"/>
              <a:t>Licencja?</a:t>
            </a:r>
          </a:p>
          <a:p>
            <a:pPr lvl="0"/>
            <a:r>
              <a:rPr lang="pl-PL" dirty="0"/>
              <a:t>Spin-off?</a:t>
            </a:r>
          </a:p>
          <a:p>
            <a:pPr lvl="0"/>
            <a:r>
              <a:rPr lang="pl-PL" dirty="0"/>
              <a:t>Sprzedaż technologii?</a:t>
            </a:r>
          </a:p>
          <a:p>
            <a:pPr lvl="0"/>
            <a:r>
              <a:rPr lang="pl-PL" dirty="0"/>
              <a:t>Partner strategiczny?</a:t>
            </a:r>
          </a:p>
          <a:p>
            <a:pPr lvl="0"/>
            <a:r>
              <a:rPr lang="pl-PL" dirty="0"/>
              <a:t>horyzont czasowy</a:t>
            </a:r>
          </a:p>
          <a:p>
            <a:pPr>
              <a:defRPr/>
            </a:pPr>
            <a:endParaRPr lang="pl-PL" dirty="0"/>
          </a:p>
        </p:txBody>
      </p:sp>
      <p:sp>
        <p:nvSpPr>
          <p:cNvPr id="524592569" name="Symbol zastępczy daty 3">
            <a:extLst>
              <a:ext uri="{FF2B5EF4-FFF2-40B4-BE49-F238E27FC236}">
                <a16:creationId xmlns:a16="http://schemas.microsoft.com/office/drawing/2014/main" id="{5EAE50AC-E705-0A5E-D495-B854ED9D7DA0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 bwMode="auto">
          <a:xfrm>
            <a:off x="8891588" y="539750"/>
            <a:ext cx="1800225" cy="36671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857886D-A165-4D54-8DB0-CE6586ECA8EC}" type="datetime1">
              <a:rPr lang="pl-PL"/>
              <a:t>20.02.2026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41784831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Niestandardowy 8">
      <a:dk1>
        <a:srgbClr val="000000"/>
      </a:dk1>
      <a:lt1>
        <a:srgbClr val="FFFFFF"/>
      </a:lt1>
      <a:dk2>
        <a:srgbClr val="002073"/>
      </a:dk2>
      <a:lt2>
        <a:srgbClr val="FFFFFF"/>
      </a:lt2>
      <a:accent1>
        <a:srgbClr val="003399"/>
      </a:accent1>
      <a:accent2>
        <a:srgbClr val="A6D3FF"/>
      </a:accent2>
      <a:accent3>
        <a:srgbClr val="FFD618"/>
      </a:accent3>
      <a:accent4>
        <a:srgbClr val="0051B0"/>
      </a:accent4>
      <a:accent5>
        <a:srgbClr val="6BB1E2"/>
      </a:accent5>
      <a:accent6>
        <a:srgbClr val="FFE60B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Motyw pakietu 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Pakiet 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 z numerem strony</Template>
  <TotalTime>282</TotalTime>
  <Words>469</Words>
  <Application>Microsoft Office PowerPoint</Application>
  <PresentationFormat>Niestandardowy</PresentationFormat>
  <Paragraphs>80</Paragraphs>
  <Slides>16</Slides>
  <Notes>16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21" baseType="lpstr">
      <vt:lpstr>Aptos Display</vt:lpstr>
      <vt:lpstr>Arial</vt:lpstr>
      <vt:lpstr>Calibri</vt:lpstr>
      <vt:lpstr>Open Sans</vt:lpstr>
      <vt:lpstr>Motyw pakietu Office</vt:lpstr>
      <vt:lpstr>Konkurs na prace przedwdrożeniowe  </vt:lpstr>
      <vt:lpstr>Prezentacja programu PowerPoint</vt:lpstr>
      <vt:lpstr>NAZWA TYTUŁ PROJEKTU  Autorzy:…………………………………………… Planowany czas realizacji: ....................................... Całkowite koszty:………………………………….. Wysokość dofinansowania </vt:lpstr>
      <vt:lpstr>Kluczowe informacje o projekcie</vt:lpstr>
      <vt:lpstr>Rozwiązanie/Dla kogo/Problem (dlaczego to ważne biznesowo)  </vt:lpstr>
      <vt:lpstr>Jaki problem rozwiązuje</vt:lpstr>
      <vt:lpstr>Rozwiązanie (Innowacja) </vt:lpstr>
      <vt:lpstr>Status technologii (TRL + IP) </vt:lpstr>
      <vt:lpstr>Model komercjalizacji</vt:lpstr>
      <vt:lpstr> ZESPÓŁ I PARTNERZY  </vt:lpstr>
      <vt:lpstr>Budżet i efektywność kosztowa   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Sowiński Piotr</dc:creator>
  <cp:lastModifiedBy>Anna Dmochowska</cp:lastModifiedBy>
  <cp:revision>29</cp:revision>
  <dcterms:created xsi:type="dcterms:W3CDTF">2022-06-22T09:40:44Z</dcterms:created>
  <dcterms:modified xsi:type="dcterms:W3CDTF">2026-02-20T19:46:18Z</dcterms:modified>
</cp:coreProperties>
</file>